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Default Extension="png" ContentType="image/pn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</p:sldIdLst>
  <p:sldSz cx="10972800" cy="6172200"/>
  <p:notesSz cx="10972800" cy="61722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/Relationships>
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/Relationships>
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
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g"/></Relationships>
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g"/></Relationships>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5753" y="0"/>
            <a:ext cx="10967046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3762676" y="852605"/>
            <a:ext cx="69850" cy="66675"/>
          </a:xfrm>
          <a:custGeom>
            <a:avLst/>
            <a:gdLst/>
            <a:ahLst/>
            <a:cxnLst/>
            <a:rect l="l" t="t" r="r" b="b"/>
            <a:pathLst>
              <a:path w="69850" h="66675">
                <a:moveTo>
                  <a:pt x="45866" y="0"/>
                </a:moveTo>
                <a:lnTo>
                  <a:pt x="28399" y="823"/>
                </a:lnTo>
                <a:lnTo>
                  <a:pt x="14761" y="5295"/>
                </a:lnTo>
                <a:lnTo>
                  <a:pt x="5209" y="13106"/>
                </a:lnTo>
                <a:lnTo>
                  <a:pt x="0" y="23946"/>
                </a:lnTo>
                <a:lnTo>
                  <a:pt x="1907" y="41606"/>
                </a:lnTo>
                <a:lnTo>
                  <a:pt x="8146" y="54445"/>
                </a:lnTo>
                <a:lnTo>
                  <a:pt x="17592" y="62699"/>
                </a:lnTo>
                <a:lnTo>
                  <a:pt x="29124" y="66602"/>
                </a:lnTo>
                <a:lnTo>
                  <a:pt x="44499" y="64656"/>
                </a:lnTo>
                <a:lnTo>
                  <a:pt x="56455" y="58746"/>
                </a:lnTo>
                <a:lnTo>
                  <a:pt x="34623" y="58746"/>
                </a:lnTo>
                <a:lnTo>
                  <a:pt x="21211" y="55067"/>
                </a:lnTo>
                <a:lnTo>
                  <a:pt x="12334" y="45015"/>
                </a:lnTo>
                <a:lnTo>
                  <a:pt x="12778" y="26041"/>
                </a:lnTo>
                <a:lnTo>
                  <a:pt x="17751" y="13701"/>
                </a:lnTo>
                <a:lnTo>
                  <a:pt x="26217" y="7237"/>
                </a:lnTo>
                <a:lnTo>
                  <a:pt x="58421" y="7237"/>
                </a:lnTo>
                <a:lnTo>
                  <a:pt x="57791" y="6425"/>
                </a:lnTo>
                <a:lnTo>
                  <a:pt x="45866" y="0"/>
                </a:lnTo>
                <a:close/>
              </a:path>
              <a:path w="69850" h="66675">
                <a:moveTo>
                  <a:pt x="58421" y="7237"/>
                </a:moveTo>
                <a:lnTo>
                  <a:pt x="26217" y="7237"/>
                </a:lnTo>
                <a:lnTo>
                  <a:pt x="42500" y="8973"/>
                </a:lnTo>
                <a:lnTo>
                  <a:pt x="53309" y="15985"/>
                </a:lnTo>
                <a:lnTo>
                  <a:pt x="58452" y="27121"/>
                </a:lnTo>
                <a:lnTo>
                  <a:pt x="58880" y="32203"/>
                </a:lnTo>
                <a:lnTo>
                  <a:pt x="55075" y="46779"/>
                </a:lnTo>
                <a:lnTo>
                  <a:pt x="45362" y="56103"/>
                </a:lnTo>
                <a:lnTo>
                  <a:pt x="34623" y="58746"/>
                </a:lnTo>
                <a:lnTo>
                  <a:pt x="56455" y="58746"/>
                </a:lnTo>
                <a:lnTo>
                  <a:pt x="56893" y="58530"/>
                </a:lnTo>
                <a:lnTo>
                  <a:pt x="65446" y="48642"/>
                </a:lnTo>
                <a:lnTo>
                  <a:pt x="69264" y="35505"/>
                </a:lnTo>
                <a:lnTo>
                  <a:pt x="69421" y="32203"/>
                </a:lnTo>
                <a:lnTo>
                  <a:pt x="66223" y="17283"/>
                </a:lnTo>
                <a:lnTo>
                  <a:pt x="58421" y="7237"/>
                </a:lnTo>
                <a:close/>
              </a:path>
              <a:path w="69850" h="66675">
                <a:moveTo>
                  <a:pt x="44402" y="14042"/>
                </a:moveTo>
                <a:lnTo>
                  <a:pt x="20145" y="14042"/>
                </a:lnTo>
                <a:lnTo>
                  <a:pt x="20145" y="49476"/>
                </a:lnTo>
                <a:lnTo>
                  <a:pt x="28146" y="50491"/>
                </a:lnTo>
                <a:lnTo>
                  <a:pt x="28146" y="35505"/>
                </a:lnTo>
                <a:lnTo>
                  <a:pt x="41530" y="35505"/>
                </a:lnTo>
                <a:lnTo>
                  <a:pt x="41100" y="34743"/>
                </a:lnTo>
                <a:lnTo>
                  <a:pt x="45926" y="33854"/>
                </a:lnTo>
                <a:lnTo>
                  <a:pt x="49990" y="32203"/>
                </a:lnTo>
                <a:lnTo>
                  <a:pt x="49990" y="28901"/>
                </a:lnTo>
                <a:lnTo>
                  <a:pt x="28146" y="28901"/>
                </a:lnTo>
                <a:lnTo>
                  <a:pt x="28146" y="19884"/>
                </a:lnTo>
                <a:lnTo>
                  <a:pt x="49990" y="19884"/>
                </a:lnTo>
                <a:lnTo>
                  <a:pt x="49990" y="16582"/>
                </a:lnTo>
                <a:lnTo>
                  <a:pt x="44402" y="14042"/>
                </a:lnTo>
                <a:close/>
              </a:path>
              <a:path w="69850" h="66675">
                <a:moveTo>
                  <a:pt x="41530" y="35505"/>
                </a:moveTo>
                <a:lnTo>
                  <a:pt x="32210" y="35505"/>
                </a:lnTo>
                <a:lnTo>
                  <a:pt x="41100" y="50491"/>
                </a:lnTo>
                <a:lnTo>
                  <a:pt x="49990" y="50491"/>
                </a:lnTo>
                <a:lnTo>
                  <a:pt x="41530" y="35505"/>
                </a:lnTo>
                <a:close/>
              </a:path>
              <a:path w="69850" h="66675">
                <a:moveTo>
                  <a:pt x="49990" y="19884"/>
                </a:moveTo>
                <a:lnTo>
                  <a:pt x="37036" y="19884"/>
                </a:lnTo>
                <a:lnTo>
                  <a:pt x="41100" y="20646"/>
                </a:lnTo>
                <a:lnTo>
                  <a:pt x="41100" y="28139"/>
                </a:lnTo>
                <a:lnTo>
                  <a:pt x="39449" y="28901"/>
                </a:lnTo>
                <a:lnTo>
                  <a:pt x="49990" y="28901"/>
                </a:lnTo>
                <a:lnTo>
                  <a:pt x="49990" y="19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700529" y="522731"/>
            <a:ext cx="2039620" cy="385445"/>
          </a:xfrm>
          <a:custGeom>
            <a:avLst/>
            <a:gdLst/>
            <a:ahLst/>
            <a:cxnLst/>
            <a:rect l="l" t="t" r="r" b="b"/>
            <a:pathLst>
              <a:path w="2039620" h="385444">
                <a:moveTo>
                  <a:pt x="848232" y="0"/>
                </a:moveTo>
                <a:lnTo>
                  <a:pt x="848232" y="385142"/>
                </a:lnTo>
                <a:lnTo>
                  <a:pt x="955783" y="385190"/>
                </a:lnTo>
                <a:lnTo>
                  <a:pt x="955801" y="48"/>
                </a:lnTo>
                <a:lnTo>
                  <a:pt x="848232" y="0"/>
                </a:lnTo>
                <a:close/>
              </a:path>
              <a:path w="2039620" h="385444">
                <a:moveTo>
                  <a:pt x="368884" y="85762"/>
                </a:moveTo>
                <a:lnTo>
                  <a:pt x="108457" y="85762"/>
                </a:lnTo>
                <a:lnTo>
                  <a:pt x="193327" y="86486"/>
                </a:lnTo>
                <a:lnTo>
                  <a:pt x="208748" y="87267"/>
                </a:lnTo>
                <a:lnTo>
                  <a:pt x="253553" y="107093"/>
                </a:lnTo>
                <a:lnTo>
                  <a:pt x="272106" y="143338"/>
                </a:lnTo>
                <a:lnTo>
                  <a:pt x="277831" y="185923"/>
                </a:lnTo>
                <a:lnTo>
                  <a:pt x="278383" y="385189"/>
                </a:lnTo>
                <a:lnTo>
                  <a:pt x="383662" y="385190"/>
                </a:lnTo>
                <a:lnTo>
                  <a:pt x="383594" y="170004"/>
                </a:lnTo>
                <a:lnTo>
                  <a:pt x="380874" y="130526"/>
                </a:lnTo>
                <a:lnTo>
                  <a:pt x="372891" y="96034"/>
                </a:lnTo>
                <a:lnTo>
                  <a:pt x="368884" y="85762"/>
                </a:lnTo>
                <a:close/>
              </a:path>
              <a:path w="2039620" h="385444">
                <a:moveTo>
                  <a:pt x="193420" y="0"/>
                </a:moveTo>
                <a:lnTo>
                  <a:pt x="0" y="0"/>
                </a:lnTo>
                <a:lnTo>
                  <a:pt x="0" y="385142"/>
                </a:lnTo>
                <a:lnTo>
                  <a:pt x="108430" y="385190"/>
                </a:lnTo>
                <a:lnTo>
                  <a:pt x="108457" y="85762"/>
                </a:lnTo>
                <a:lnTo>
                  <a:pt x="368884" y="85762"/>
                </a:lnTo>
                <a:lnTo>
                  <a:pt x="343730" y="46035"/>
                </a:lnTo>
                <a:lnTo>
                  <a:pt x="312650" y="22526"/>
                </a:lnTo>
                <a:lnTo>
                  <a:pt x="275903" y="8514"/>
                </a:lnTo>
                <a:lnTo>
                  <a:pt x="235492" y="1754"/>
                </a:lnTo>
                <a:lnTo>
                  <a:pt x="207505" y="167"/>
                </a:lnTo>
                <a:lnTo>
                  <a:pt x="193420" y="0"/>
                </a:lnTo>
                <a:close/>
              </a:path>
              <a:path w="2039620" h="385444">
                <a:moveTo>
                  <a:pt x="1021333" y="0"/>
                </a:moveTo>
                <a:lnTo>
                  <a:pt x="1021333" y="385142"/>
                </a:lnTo>
                <a:lnTo>
                  <a:pt x="1196937" y="385190"/>
                </a:lnTo>
                <a:lnTo>
                  <a:pt x="1217436" y="384911"/>
                </a:lnTo>
                <a:lnTo>
                  <a:pt x="1267182" y="380621"/>
                </a:lnTo>
                <a:lnTo>
                  <a:pt x="1312955" y="366415"/>
                </a:lnTo>
                <a:lnTo>
                  <a:pt x="1346030" y="341831"/>
                </a:lnTo>
                <a:lnTo>
                  <a:pt x="1371300" y="303529"/>
                </a:lnTo>
                <a:lnTo>
                  <a:pt x="1129064" y="303529"/>
                </a:lnTo>
                <a:lnTo>
                  <a:pt x="1129030" y="84073"/>
                </a:lnTo>
                <a:lnTo>
                  <a:pt x="1368314" y="84073"/>
                </a:lnTo>
                <a:lnTo>
                  <a:pt x="1366310" y="79998"/>
                </a:lnTo>
                <a:lnTo>
                  <a:pt x="1334480" y="42005"/>
                </a:lnTo>
                <a:lnTo>
                  <a:pt x="1293400" y="16854"/>
                </a:lnTo>
                <a:lnTo>
                  <a:pt x="1244649" y="4146"/>
                </a:lnTo>
                <a:lnTo>
                  <a:pt x="1202111" y="507"/>
                </a:lnTo>
                <a:lnTo>
                  <a:pt x="1186663" y="102"/>
                </a:lnTo>
                <a:lnTo>
                  <a:pt x="1021333" y="0"/>
                </a:lnTo>
                <a:close/>
              </a:path>
              <a:path w="2039620" h="385444">
                <a:moveTo>
                  <a:pt x="1368314" y="84073"/>
                </a:moveTo>
                <a:lnTo>
                  <a:pt x="1174890" y="84073"/>
                </a:lnTo>
                <a:lnTo>
                  <a:pt x="1190884" y="84685"/>
                </a:lnTo>
                <a:lnTo>
                  <a:pt x="1205869" y="86561"/>
                </a:lnTo>
                <a:lnTo>
                  <a:pt x="1244118" y="100380"/>
                </a:lnTo>
                <a:lnTo>
                  <a:pt x="1270947" y="127757"/>
                </a:lnTo>
                <a:lnTo>
                  <a:pt x="1284610" y="170327"/>
                </a:lnTo>
                <a:lnTo>
                  <a:pt x="1285936" y="188175"/>
                </a:lnTo>
                <a:lnTo>
                  <a:pt x="1285135" y="207263"/>
                </a:lnTo>
                <a:lnTo>
                  <a:pt x="1273421" y="253095"/>
                </a:lnTo>
                <a:lnTo>
                  <a:pt x="1249016" y="283193"/>
                </a:lnTo>
                <a:lnTo>
                  <a:pt x="1213559" y="299370"/>
                </a:lnTo>
                <a:lnTo>
                  <a:pt x="1129064" y="303529"/>
                </a:lnTo>
                <a:lnTo>
                  <a:pt x="1371300" y="303529"/>
                </a:lnTo>
                <a:lnTo>
                  <a:pt x="1383734" y="266488"/>
                </a:lnTo>
                <a:lnTo>
                  <a:pt x="1390150" y="225337"/>
                </a:lnTo>
                <a:lnTo>
                  <a:pt x="1391027" y="210887"/>
                </a:lnTo>
                <a:lnTo>
                  <a:pt x="1390828" y="194094"/>
                </a:lnTo>
                <a:lnTo>
                  <a:pt x="1387111" y="148739"/>
                </a:lnTo>
                <a:lnTo>
                  <a:pt x="1378873" y="110771"/>
                </a:lnTo>
                <a:lnTo>
                  <a:pt x="1370966" y="89468"/>
                </a:lnTo>
                <a:lnTo>
                  <a:pt x="1368314" y="84073"/>
                </a:lnTo>
                <a:close/>
              </a:path>
              <a:path w="2039620" h="385444">
                <a:moveTo>
                  <a:pt x="399796" y="0"/>
                </a:moveTo>
                <a:lnTo>
                  <a:pt x="522843" y="385142"/>
                </a:lnTo>
                <a:lnTo>
                  <a:pt x="678178" y="385190"/>
                </a:lnTo>
                <a:lnTo>
                  <a:pt x="704096" y="305142"/>
                </a:lnTo>
                <a:lnTo>
                  <a:pt x="603007" y="305142"/>
                </a:lnTo>
                <a:lnTo>
                  <a:pt x="516392" y="38"/>
                </a:lnTo>
                <a:lnTo>
                  <a:pt x="399796" y="0"/>
                </a:lnTo>
                <a:close/>
              </a:path>
              <a:path w="2039620" h="385444">
                <a:moveTo>
                  <a:pt x="692784" y="0"/>
                </a:moveTo>
                <a:lnTo>
                  <a:pt x="603007" y="305142"/>
                </a:lnTo>
                <a:lnTo>
                  <a:pt x="704096" y="305142"/>
                </a:lnTo>
                <a:lnTo>
                  <a:pt x="802878" y="48"/>
                </a:lnTo>
                <a:lnTo>
                  <a:pt x="692784" y="0"/>
                </a:lnTo>
                <a:close/>
              </a:path>
              <a:path w="2039620" h="385444">
                <a:moveTo>
                  <a:pt x="1441477" y="0"/>
                </a:moveTo>
                <a:lnTo>
                  <a:pt x="1441450" y="385190"/>
                </a:lnTo>
                <a:lnTo>
                  <a:pt x="1549880" y="385190"/>
                </a:lnTo>
                <a:lnTo>
                  <a:pt x="1549907" y="48"/>
                </a:lnTo>
                <a:lnTo>
                  <a:pt x="1441477" y="0"/>
                </a:lnTo>
                <a:close/>
              </a:path>
              <a:path w="2039620" h="385444">
                <a:moveTo>
                  <a:pt x="2012778" y="317373"/>
                </a:moveTo>
                <a:lnTo>
                  <a:pt x="1901882" y="317373"/>
                </a:lnTo>
                <a:lnTo>
                  <a:pt x="1924526" y="385095"/>
                </a:lnTo>
                <a:lnTo>
                  <a:pt x="2039492" y="385190"/>
                </a:lnTo>
                <a:lnTo>
                  <a:pt x="2012778" y="317373"/>
                </a:lnTo>
                <a:close/>
              </a:path>
              <a:path w="2039620" h="385444">
                <a:moveTo>
                  <a:pt x="1744091" y="888"/>
                </a:moveTo>
                <a:lnTo>
                  <a:pt x="1593614" y="385142"/>
                </a:lnTo>
                <a:lnTo>
                  <a:pt x="1699506" y="385190"/>
                </a:lnTo>
                <a:lnTo>
                  <a:pt x="1723856" y="317487"/>
                </a:lnTo>
                <a:lnTo>
                  <a:pt x="2012778" y="317373"/>
                </a:lnTo>
                <a:lnTo>
                  <a:pt x="1986463" y="250570"/>
                </a:lnTo>
                <a:lnTo>
                  <a:pt x="1746514" y="250570"/>
                </a:lnTo>
                <a:lnTo>
                  <a:pt x="1813686" y="70992"/>
                </a:lnTo>
                <a:lnTo>
                  <a:pt x="1915724" y="70992"/>
                </a:lnTo>
                <a:lnTo>
                  <a:pt x="1888127" y="937"/>
                </a:lnTo>
                <a:lnTo>
                  <a:pt x="1744091" y="888"/>
                </a:lnTo>
                <a:close/>
              </a:path>
              <a:path w="2039620" h="385444">
                <a:moveTo>
                  <a:pt x="1915724" y="70992"/>
                </a:moveTo>
                <a:lnTo>
                  <a:pt x="1813686" y="70992"/>
                </a:lnTo>
                <a:lnTo>
                  <a:pt x="1879196" y="250509"/>
                </a:lnTo>
                <a:lnTo>
                  <a:pt x="1746514" y="250570"/>
                </a:lnTo>
                <a:lnTo>
                  <a:pt x="1986463" y="250570"/>
                </a:lnTo>
                <a:lnTo>
                  <a:pt x="1915724" y="70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677494" y="414908"/>
            <a:ext cx="877569" cy="581660"/>
          </a:xfrm>
          <a:custGeom>
            <a:avLst/>
            <a:gdLst/>
            <a:ahLst/>
            <a:cxnLst/>
            <a:rect l="l" t="t" r="r" b="b"/>
            <a:pathLst>
              <a:path w="877569" h="581660">
                <a:moveTo>
                  <a:pt x="877330" y="308610"/>
                </a:moveTo>
                <a:lnTo>
                  <a:pt x="711758" y="308610"/>
                </a:lnTo>
                <a:lnTo>
                  <a:pt x="719019" y="313689"/>
                </a:lnTo>
                <a:lnTo>
                  <a:pt x="741257" y="327660"/>
                </a:lnTo>
                <a:lnTo>
                  <a:pt x="768286" y="341630"/>
                </a:lnTo>
                <a:lnTo>
                  <a:pt x="781536" y="349250"/>
                </a:lnTo>
                <a:lnTo>
                  <a:pt x="803382" y="363220"/>
                </a:lnTo>
                <a:lnTo>
                  <a:pt x="810328" y="368300"/>
                </a:lnTo>
                <a:lnTo>
                  <a:pt x="795096" y="381000"/>
                </a:lnTo>
                <a:lnTo>
                  <a:pt x="759488" y="403860"/>
                </a:lnTo>
                <a:lnTo>
                  <a:pt x="718153" y="426720"/>
                </a:lnTo>
                <a:lnTo>
                  <a:pt x="672452" y="447039"/>
                </a:lnTo>
                <a:lnTo>
                  <a:pt x="623741" y="464820"/>
                </a:lnTo>
                <a:lnTo>
                  <a:pt x="548004" y="487680"/>
                </a:lnTo>
                <a:lnTo>
                  <a:pt x="473138" y="504189"/>
                </a:lnTo>
                <a:lnTo>
                  <a:pt x="425975" y="511810"/>
                </a:lnTo>
                <a:lnTo>
                  <a:pt x="382596" y="515620"/>
                </a:lnTo>
                <a:lnTo>
                  <a:pt x="337443" y="515620"/>
                </a:lnTo>
                <a:lnTo>
                  <a:pt x="327205" y="581660"/>
                </a:lnTo>
                <a:lnTo>
                  <a:pt x="877298" y="581660"/>
                </a:lnTo>
                <a:lnTo>
                  <a:pt x="877330" y="308610"/>
                </a:lnTo>
                <a:close/>
              </a:path>
              <a:path w="877569" h="581660">
                <a:moveTo>
                  <a:pt x="327202" y="78739"/>
                </a:moveTo>
                <a:lnTo>
                  <a:pt x="275440" y="86360"/>
                </a:lnTo>
                <a:lnTo>
                  <a:pt x="225854" y="100330"/>
                </a:lnTo>
                <a:lnTo>
                  <a:pt x="179214" y="119380"/>
                </a:lnTo>
                <a:lnTo>
                  <a:pt x="136293" y="142239"/>
                </a:lnTo>
                <a:lnTo>
                  <a:pt x="97859" y="165100"/>
                </a:lnTo>
                <a:lnTo>
                  <a:pt x="64685" y="187960"/>
                </a:lnTo>
                <a:lnTo>
                  <a:pt x="26472" y="218439"/>
                </a:lnTo>
                <a:lnTo>
                  <a:pt x="4428" y="237489"/>
                </a:lnTo>
                <a:lnTo>
                  <a:pt x="1123" y="240030"/>
                </a:lnTo>
                <a:lnTo>
                  <a:pt x="0" y="241300"/>
                </a:lnTo>
                <a:lnTo>
                  <a:pt x="651" y="243839"/>
                </a:lnTo>
                <a:lnTo>
                  <a:pt x="2639" y="248920"/>
                </a:lnTo>
                <a:lnTo>
                  <a:pt x="6017" y="256539"/>
                </a:lnTo>
                <a:lnTo>
                  <a:pt x="10838" y="267970"/>
                </a:lnTo>
                <a:lnTo>
                  <a:pt x="34485" y="312420"/>
                </a:lnTo>
                <a:lnTo>
                  <a:pt x="58429" y="350520"/>
                </a:lnTo>
                <a:lnTo>
                  <a:pt x="89410" y="388620"/>
                </a:lnTo>
                <a:lnTo>
                  <a:pt x="127848" y="426720"/>
                </a:lnTo>
                <a:lnTo>
                  <a:pt x="174166" y="462280"/>
                </a:lnTo>
                <a:lnTo>
                  <a:pt x="228785" y="490220"/>
                </a:lnTo>
                <a:lnTo>
                  <a:pt x="292128" y="509270"/>
                </a:lnTo>
                <a:lnTo>
                  <a:pt x="327202" y="514350"/>
                </a:lnTo>
                <a:lnTo>
                  <a:pt x="327202" y="468630"/>
                </a:lnTo>
                <a:lnTo>
                  <a:pt x="301527" y="464820"/>
                </a:lnTo>
                <a:lnTo>
                  <a:pt x="277556" y="457200"/>
                </a:lnTo>
                <a:lnTo>
                  <a:pt x="234556" y="438150"/>
                </a:lnTo>
                <a:lnTo>
                  <a:pt x="197867" y="411480"/>
                </a:lnTo>
                <a:lnTo>
                  <a:pt x="167156" y="382270"/>
                </a:lnTo>
                <a:lnTo>
                  <a:pt x="142087" y="351789"/>
                </a:lnTo>
                <a:lnTo>
                  <a:pt x="114332" y="307339"/>
                </a:lnTo>
                <a:lnTo>
                  <a:pt x="107539" y="293370"/>
                </a:lnTo>
                <a:lnTo>
                  <a:pt x="101906" y="281939"/>
                </a:lnTo>
                <a:lnTo>
                  <a:pt x="97391" y="270510"/>
                </a:lnTo>
                <a:lnTo>
                  <a:pt x="93952" y="262889"/>
                </a:lnTo>
                <a:lnTo>
                  <a:pt x="91548" y="256539"/>
                </a:lnTo>
                <a:lnTo>
                  <a:pt x="90136" y="251460"/>
                </a:lnTo>
                <a:lnTo>
                  <a:pt x="89674" y="250189"/>
                </a:lnTo>
                <a:lnTo>
                  <a:pt x="90268" y="250189"/>
                </a:lnTo>
                <a:lnTo>
                  <a:pt x="92049" y="247650"/>
                </a:lnTo>
                <a:lnTo>
                  <a:pt x="95018" y="243839"/>
                </a:lnTo>
                <a:lnTo>
                  <a:pt x="99175" y="237489"/>
                </a:lnTo>
                <a:lnTo>
                  <a:pt x="104519" y="232410"/>
                </a:lnTo>
                <a:lnTo>
                  <a:pt x="111051" y="224789"/>
                </a:lnTo>
                <a:lnTo>
                  <a:pt x="118770" y="217170"/>
                </a:lnTo>
                <a:lnTo>
                  <a:pt x="127677" y="208280"/>
                </a:lnTo>
                <a:lnTo>
                  <a:pt x="137772" y="199389"/>
                </a:lnTo>
                <a:lnTo>
                  <a:pt x="149055" y="190500"/>
                </a:lnTo>
                <a:lnTo>
                  <a:pt x="161525" y="180339"/>
                </a:lnTo>
                <a:lnTo>
                  <a:pt x="206061" y="153670"/>
                </a:lnTo>
                <a:lnTo>
                  <a:pt x="241691" y="138430"/>
                </a:lnTo>
                <a:lnTo>
                  <a:pt x="282071" y="127000"/>
                </a:lnTo>
                <a:lnTo>
                  <a:pt x="327202" y="120650"/>
                </a:lnTo>
                <a:lnTo>
                  <a:pt x="327202" y="78739"/>
                </a:lnTo>
                <a:close/>
              </a:path>
              <a:path w="877569" h="581660">
                <a:moveTo>
                  <a:pt x="329593" y="420370"/>
                </a:moveTo>
                <a:lnTo>
                  <a:pt x="327225" y="468630"/>
                </a:lnTo>
                <a:lnTo>
                  <a:pt x="352189" y="471170"/>
                </a:lnTo>
                <a:lnTo>
                  <a:pt x="396826" y="468630"/>
                </a:lnTo>
                <a:lnTo>
                  <a:pt x="458850" y="458470"/>
                </a:lnTo>
                <a:lnTo>
                  <a:pt x="497322" y="445770"/>
                </a:lnTo>
                <a:lnTo>
                  <a:pt x="533817" y="431800"/>
                </a:lnTo>
                <a:lnTo>
                  <a:pt x="548898" y="424180"/>
                </a:lnTo>
                <a:lnTo>
                  <a:pt x="354380" y="424180"/>
                </a:lnTo>
                <a:lnTo>
                  <a:pt x="341809" y="422910"/>
                </a:lnTo>
                <a:lnTo>
                  <a:pt x="329593" y="420370"/>
                </a:lnTo>
                <a:close/>
              </a:path>
              <a:path w="877569" h="581660">
                <a:moveTo>
                  <a:pt x="877357" y="76200"/>
                </a:moveTo>
                <a:lnTo>
                  <a:pt x="342557" y="76200"/>
                </a:lnTo>
                <a:lnTo>
                  <a:pt x="371961" y="77470"/>
                </a:lnTo>
                <a:lnTo>
                  <a:pt x="400277" y="80010"/>
                </a:lnTo>
                <a:lnTo>
                  <a:pt x="453462" y="91439"/>
                </a:lnTo>
                <a:lnTo>
                  <a:pt x="501749" y="109220"/>
                </a:lnTo>
                <a:lnTo>
                  <a:pt x="544776" y="132080"/>
                </a:lnTo>
                <a:lnTo>
                  <a:pt x="564203" y="144780"/>
                </a:lnTo>
                <a:lnTo>
                  <a:pt x="582179" y="156210"/>
                </a:lnTo>
                <a:lnTo>
                  <a:pt x="626945" y="193039"/>
                </a:lnTo>
                <a:lnTo>
                  <a:pt x="657016" y="223520"/>
                </a:lnTo>
                <a:lnTo>
                  <a:pt x="663562" y="231139"/>
                </a:lnTo>
                <a:lnTo>
                  <a:pt x="668294" y="236220"/>
                </a:lnTo>
                <a:lnTo>
                  <a:pt x="672134" y="241300"/>
                </a:lnTo>
                <a:lnTo>
                  <a:pt x="671032" y="242570"/>
                </a:lnTo>
                <a:lnTo>
                  <a:pt x="667796" y="246380"/>
                </a:lnTo>
                <a:lnTo>
                  <a:pt x="662534" y="252730"/>
                </a:lnTo>
                <a:lnTo>
                  <a:pt x="655354" y="260350"/>
                </a:lnTo>
                <a:lnTo>
                  <a:pt x="646364" y="270510"/>
                </a:lnTo>
                <a:lnTo>
                  <a:pt x="635672" y="280670"/>
                </a:lnTo>
                <a:lnTo>
                  <a:pt x="623386" y="293370"/>
                </a:lnTo>
                <a:lnTo>
                  <a:pt x="609613" y="306070"/>
                </a:lnTo>
                <a:lnTo>
                  <a:pt x="594460" y="318770"/>
                </a:lnTo>
                <a:lnTo>
                  <a:pt x="578037" y="332739"/>
                </a:lnTo>
                <a:lnTo>
                  <a:pt x="560450" y="346710"/>
                </a:lnTo>
                <a:lnTo>
                  <a:pt x="522217" y="372110"/>
                </a:lnTo>
                <a:lnTo>
                  <a:pt x="480625" y="394970"/>
                </a:lnTo>
                <a:lnTo>
                  <a:pt x="436534" y="412750"/>
                </a:lnTo>
                <a:lnTo>
                  <a:pt x="390808" y="422910"/>
                </a:lnTo>
                <a:lnTo>
                  <a:pt x="367601" y="424180"/>
                </a:lnTo>
                <a:lnTo>
                  <a:pt x="548898" y="424180"/>
                </a:lnTo>
                <a:lnTo>
                  <a:pt x="585470" y="403860"/>
                </a:lnTo>
                <a:lnTo>
                  <a:pt x="618253" y="382270"/>
                </a:lnTo>
                <a:lnTo>
                  <a:pt x="650042" y="359410"/>
                </a:lnTo>
                <a:lnTo>
                  <a:pt x="665651" y="346710"/>
                </a:lnTo>
                <a:lnTo>
                  <a:pt x="681117" y="335280"/>
                </a:lnTo>
                <a:lnTo>
                  <a:pt x="696474" y="321310"/>
                </a:lnTo>
                <a:lnTo>
                  <a:pt x="711758" y="308610"/>
                </a:lnTo>
                <a:lnTo>
                  <a:pt x="877330" y="308610"/>
                </a:lnTo>
                <a:lnTo>
                  <a:pt x="877357" y="76200"/>
                </a:lnTo>
                <a:close/>
              </a:path>
              <a:path w="877569" h="581660">
                <a:moveTo>
                  <a:pt x="307011" y="176530"/>
                </a:moveTo>
                <a:lnTo>
                  <a:pt x="268946" y="186689"/>
                </a:lnTo>
                <a:lnTo>
                  <a:pt x="221380" y="207010"/>
                </a:lnTo>
                <a:lnTo>
                  <a:pt x="208218" y="215900"/>
                </a:lnTo>
                <a:lnTo>
                  <a:pt x="196466" y="223520"/>
                </a:lnTo>
                <a:lnTo>
                  <a:pt x="186160" y="231139"/>
                </a:lnTo>
                <a:lnTo>
                  <a:pt x="177340" y="237489"/>
                </a:lnTo>
                <a:lnTo>
                  <a:pt x="170043" y="243839"/>
                </a:lnTo>
                <a:lnTo>
                  <a:pt x="164306" y="248920"/>
                </a:lnTo>
                <a:lnTo>
                  <a:pt x="160168" y="254000"/>
                </a:lnTo>
                <a:lnTo>
                  <a:pt x="157666" y="256539"/>
                </a:lnTo>
                <a:lnTo>
                  <a:pt x="156839" y="257810"/>
                </a:lnTo>
                <a:lnTo>
                  <a:pt x="157567" y="260350"/>
                </a:lnTo>
                <a:lnTo>
                  <a:pt x="159029" y="264160"/>
                </a:lnTo>
                <a:lnTo>
                  <a:pt x="161280" y="270510"/>
                </a:lnTo>
                <a:lnTo>
                  <a:pt x="164374" y="278130"/>
                </a:lnTo>
                <a:lnTo>
                  <a:pt x="168367" y="288289"/>
                </a:lnTo>
                <a:lnTo>
                  <a:pt x="173315" y="298450"/>
                </a:lnTo>
                <a:lnTo>
                  <a:pt x="179272" y="308610"/>
                </a:lnTo>
                <a:lnTo>
                  <a:pt x="186293" y="321310"/>
                </a:lnTo>
                <a:lnTo>
                  <a:pt x="194434" y="332739"/>
                </a:lnTo>
                <a:lnTo>
                  <a:pt x="226128" y="369570"/>
                </a:lnTo>
                <a:lnTo>
                  <a:pt x="269888" y="400050"/>
                </a:lnTo>
                <a:lnTo>
                  <a:pt x="306499" y="415289"/>
                </a:lnTo>
                <a:lnTo>
                  <a:pt x="327202" y="420370"/>
                </a:lnTo>
                <a:lnTo>
                  <a:pt x="327202" y="378460"/>
                </a:lnTo>
                <a:lnTo>
                  <a:pt x="310563" y="372110"/>
                </a:lnTo>
                <a:lnTo>
                  <a:pt x="294589" y="361950"/>
                </a:lnTo>
                <a:lnTo>
                  <a:pt x="257965" y="325120"/>
                </a:lnTo>
                <a:lnTo>
                  <a:pt x="236432" y="289560"/>
                </a:lnTo>
                <a:lnTo>
                  <a:pt x="227603" y="266700"/>
                </a:lnTo>
                <a:lnTo>
                  <a:pt x="227071" y="265430"/>
                </a:lnTo>
                <a:lnTo>
                  <a:pt x="263472" y="234950"/>
                </a:lnTo>
                <a:lnTo>
                  <a:pt x="309416" y="218439"/>
                </a:lnTo>
                <a:lnTo>
                  <a:pt x="327202" y="218439"/>
                </a:lnTo>
                <a:lnTo>
                  <a:pt x="307011" y="176530"/>
                </a:lnTo>
                <a:close/>
              </a:path>
              <a:path w="877569" h="581660">
                <a:moveTo>
                  <a:pt x="327203" y="218439"/>
                </a:moveTo>
                <a:lnTo>
                  <a:pt x="332020" y="379730"/>
                </a:lnTo>
                <a:lnTo>
                  <a:pt x="343848" y="383539"/>
                </a:lnTo>
                <a:lnTo>
                  <a:pt x="370027" y="386080"/>
                </a:lnTo>
                <a:lnTo>
                  <a:pt x="386320" y="384810"/>
                </a:lnTo>
                <a:lnTo>
                  <a:pt x="433838" y="370839"/>
                </a:lnTo>
                <a:lnTo>
                  <a:pt x="477821" y="345439"/>
                </a:lnTo>
                <a:lnTo>
                  <a:pt x="491366" y="336550"/>
                </a:lnTo>
                <a:lnTo>
                  <a:pt x="504235" y="325120"/>
                </a:lnTo>
                <a:lnTo>
                  <a:pt x="516356" y="314960"/>
                </a:lnTo>
                <a:lnTo>
                  <a:pt x="527660" y="304800"/>
                </a:lnTo>
                <a:lnTo>
                  <a:pt x="533446" y="298450"/>
                </a:lnTo>
                <a:lnTo>
                  <a:pt x="423260" y="298450"/>
                </a:lnTo>
                <a:lnTo>
                  <a:pt x="414651" y="284480"/>
                </a:lnTo>
                <a:lnTo>
                  <a:pt x="391635" y="250189"/>
                </a:lnTo>
                <a:lnTo>
                  <a:pt x="354627" y="224789"/>
                </a:lnTo>
                <a:lnTo>
                  <a:pt x="341946" y="220980"/>
                </a:lnTo>
                <a:lnTo>
                  <a:pt x="327203" y="218439"/>
                </a:lnTo>
                <a:close/>
              </a:path>
              <a:path w="877569" h="581660">
                <a:moveTo>
                  <a:pt x="504490" y="172720"/>
                </a:moveTo>
                <a:lnTo>
                  <a:pt x="373432" y="172720"/>
                </a:lnTo>
                <a:lnTo>
                  <a:pt x="393121" y="175260"/>
                </a:lnTo>
                <a:lnTo>
                  <a:pt x="411340" y="180339"/>
                </a:lnTo>
                <a:lnTo>
                  <a:pt x="456712" y="201930"/>
                </a:lnTo>
                <a:lnTo>
                  <a:pt x="487185" y="226060"/>
                </a:lnTo>
                <a:lnTo>
                  <a:pt x="493817" y="233680"/>
                </a:lnTo>
                <a:lnTo>
                  <a:pt x="498608" y="238760"/>
                </a:lnTo>
                <a:lnTo>
                  <a:pt x="501513" y="241300"/>
                </a:lnTo>
                <a:lnTo>
                  <a:pt x="502486" y="242570"/>
                </a:lnTo>
                <a:lnTo>
                  <a:pt x="423260" y="298450"/>
                </a:lnTo>
                <a:lnTo>
                  <a:pt x="533446" y="298450"/>
                </a:lnTo>
                <a:lnTo>
                  <a:pt x="538074" y="293370"/>
                </a:lnTo>
                <a:lnTo>
                  <a:pt x="547529" y="284480"/>
                </a:lnTo>
                <a:lnTo>
                  <a:pt x="555953" y="274320"/>
                </a:lnTo>
                <a:lnTo>
                  <a:pt x="563276" y="266700"/>
                </a:lnTo>
                <a:lnTo>
                  <a:pt x="569426" y="259080"/>
                </a:lnTo>
                <a:lnTo>
                  <a:pt x="574333" y="252730"/>
                </a:lnTo>
                <a:lnTo>
                  <a:pt x="577926" y="247650"/>
                </a:lnTo>
                <a:lnTo>
                  <a:pt x="580885" y="243839"/>
                </a:lnTo>
                <a:lnTo>
                  <a:pt x="580182" y="242570"/>
                </a:lnTo>
                <a:lnTo>
                  <a:pt x="578094" y="240030"/>
                </a:lnTo>
                <a:lnTo>
                  <a:pt x="574657" y="236220"/>
                </a:lnTo>
                <a:lnTo>
                  <a:pt x="569904" y="231139"/>
                </a:lnTo>
                <a:lnTo>
                  <a:pt x="563868" y="223520"/>
                </a:lnTo>
                <a:lnTo>
                  <a:pt x="556585" y="215900"/>
                </a:lnTo>
                <a:lnTo>
                  <a:pt x="548087" y="208280"/>
                </a:lnTo>
                <a:lnTo>
                  <a:pt x="538408" y="199389"/>
                </a:lnTo>
                <a:lnTo>
                  <a:pt x="527584" y="189230"/>
                </a:lnTo>
                <a:lnTo>
                  <a:pt x="515646" y="180339"/>
                </a:lnTo>
                <a:lnTo>
                  <a:pt x="504490" y="172720"/>
                </a:lnTo>
                <a:close/>
              </a:path>
              <a:path w="877569" h="581660">
                <a:moveTo>
                  <a:pt x="342557" y="119380"/>
                </a:moveTo>
                <a:lnTo>
                  <a:pt x="337705" y="119380"/>
                </a:lnTo>
                <a:lnTo>
                  <a:pt x="332854" y="120650"/>
                </a:lnTo>
                <a:lnTo>
                  <a:pt x="327202" y="120650"/>
                </a:lnTo>
                <a:lnTo>
                  <a:pt x="327202" y="173989"/>
                </a:lnTo>
                <a:lnTo>
                  <a:pt x="332445" y="172720"/>
                </a:lnTo>
                <a:lnTo>
                  <a:pt x="504490" y="172720"/>
                </a:lnTo>
                <a:lnTo>
                  <a:pt x="502631" y="171450"/>
                </a:lnTo>
                <a:lnTo>
                  <a:pt x="488571" y="161289"/>
                </a:lnTo>
                <a:lnTo>
                  <a:pt x="473500" y="152400"/>
                </a:lnTo>
                <a:lnTo>
                  <a:pt x="422563" y="130810"/>
                </a:lnTo>
                <a:lnTo>
                  <a:pt x="384174" y="121920"/>
                </a:lnTo>
                <a:lnTo>
                  <a:pt x="342557" y="119380"/>
                </a:lnTo>
                <a:close/>
              </a:path>
              <a:path w="877569" h="581660">
                <a:moveTo>
                  <a:pt x="877366" y="0"/>
                </a:moveTo>
                <a:lnTo>
                  <a:pt x="327202" y="0"/>
                </a:lnTo>
                <a:lnTo>
                  <a:pt x="327202" y="78739"/>
                </a:lnTo>
                <a:lnTo>
                  <a:pt x="332854" y="77470"/>
                </a:lnTo>
                <a:lnTo>
                  <a:pt x="337705" y="77470"/>
                </a:lnTo>
                <a:lnTo>
                  <a:pt x="342557" y="76200"/>
                </a:lnTo>
                <a:lnTo>
                  <a:pt x="877357" y="76200"/>
                </a:lnTo>
                <a:lnTo>
                  <a:pt x="87736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822960" y="1913382"/>
            <a:ext cx="9326880" cy="129616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645920" y="3456432"/>
            <a:ext cx="7680959" cy="15430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2000" b="0" i="0">
                <a:solidFill>
                  <a:srgbClr val="76B8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614578" y="1446581"/>
            <a:ext cx="4587240" cy="333311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5650991" y="1419606"/>
            <a:ext cx="4773168" cy="407365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972800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972800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bk object 17"/>
          <p:cNvSpPr/>
          <p:nvPr/>
        </p:nvSpPr>
        <p:spPr>
          <a:xfrm>
            <a:off x="0" y="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200"/>
                </a:move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bk object 18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" name="bk object 19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bk object 20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4.xml"/><Relationship Id="rId4" Type="http://schemas.openxmlformats.org/officeDocument/2006/relationships/slideLayout" Target="../slideLayouts/slideLayout6.xml"/><Relationship Id="rId5" Type="http://schemas.openxmlformats.org/officeDocument/2006/relationships/slideLayout" Target="../slideLayouts/slideLayout7.xml"/><Relationship Id="rId6" Type="http://schemas.openxmlformats.org/officeDocument/2006/relationships/theme" Target="../theme/theme1.xml"/><Relationship Id="rId7" Type="http://schemas.openxmlformats.org/officeDocument/2006/relationships/image" Target="../media/image1.jpg"/></Relationships>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0" y="0"/>
            <a:ext cx="10972800" cy="617219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96465" y="215118"/>
            <a:ext cx="7579868" cy="91566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800" b="0" i="0">
                <a:solidFill>
                  <a:schemeClr val="bg1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263397" y="1215961"/>
            <a:ext cx="10446004" cy="35140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2000" b="0" i="0">
                <a:solidFill>
                  <a:srgbClr val="76B800"/>
                </a:solidFill>
                <a:latin typeface="Trebuchet MS"/>
                <a:cs typeface="Trebuchet MS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3730752" y="5740146"/>
            <a:ext cx="3511295" cy="308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548640" y="5740146"/>
            <a:ext cx="2523744" cy="308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9945496" y="5864430"/>
            <a:ext cx="163829" cy="133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850" b="0" i="0">
                <a:solidFill>
                  <a:srgbClr val="505050"/>
                </a:solidFill>
                <a:latin typeface="Trebuchet MS"/>
                <a:cs typeface="Trebuchet MS"/>
              </a:defRPr>
            </a:lvl1pPr>
          </a:lstStyle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jpg"/></Relationships>
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298.png"/><Relationship Id="rId3" Type="http://schemas.openxmlformats.org/officeDocument/2006/relationships/image" Target="../media/image299.png"/><Relationship Id="rId4" Type="http://schemas.openxmlformats.org/officeDocument/2006/relationships/image" Target="../media/image300.png"/><Relationship Id="rId5" Type="http://schemas.openxmlformats.org/officeDocument/2006/relationships/image" Target="../media/image301.png"/><Relationship Id="rId6" Type="http://schemas.openxmlformats.org/officeDocument/2006/relationships/image" Target="../media/image302.png"/><Relationship Id="rId7" Type="http://schemas.openxmlformats.org/officeDocument/2006/relationships/image" Target="../media/image303.png"/><Relationship Id="rId8" Type="http://schemas.openxmlformats.org/officeDocument/2006/relationships/image" Target="../media/image304.png"/><Relationship Id="rId9" Type="http://schemas.openxmlformats.org/officeDocument/2006/relationships/image" Target="../media/image305.png"/><Relationship Id="rId10" Type="http://schemas.openxmlformats.org/officeDocument/2006/relationships/image" Target="../media/image306.png"/><Relationship Id="rId11" Type="http://schemas.openxmlformats.org/officeDocument/2006/relationships/image" Target="../media/image307.png"/><Relationship Id="rId12" Type="http://schemas.openxmlformats.org/officeDocument/2006/relationships/image" Target="../media/image308.png"/><Relationship Id="rId13" Type="http://schemas.openxmlformats.org/officeDocument/2006/relationships/image" Target="../media/image309.png"/><Relationship Id="rId14" Type="http://schemas.openxmlformats.org/officeDocument/2006/relationships/image" Target="../media/image310.png"/><Relationship Id="rId15" Type="http://schemas.openxmlformats.org/officeDocument/2006/relationships/image" Target="../media/image311.png"/><Relationship Id="rId16" Type="http://schemas.openxmlformats.org/officeDocument/2006/relationships/image" Target="../media/image312.png"/><Relationship Id="rId17" Type="http://schemas.openxmlformats.org/officeDocument/2006/relationships/image" Target="../media/image313.png"/><Relationship Id="rId18" Type="http://schemas.openxmlformats.org/officeDocument/2006/relationships/image" Target="../media/image314.png"/><Relationship Id="rId19" Type="http://schemas.openxmlformats.org/officeDocument/2006/relationships/image" Target="../media/image315.png"/><Relationship Id="rId20" Type="http://schemas.openxmlformats.org/officeDocument/2006/relationships/image" Target="../media/image316.png"/></Relationships>
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17.jpg"/><Relationship Id="rId3" Type="http://schemas.openxmlformats.org/officeDocument/2006/relationships/image" Target="../media/image318.jpg"/><Relationship Id="rId4" Type="http://schemas.openxmlformats.org/officeDocument/2006/relationships/image" Target="../media/image319.jpg"/><Relationship Id="rId5" Type="http://schemas.openxmlformats.org/officeDocument/2006/relationships/image" Target="../media/image320.jpg"/><Relationship Id="rId6" Type="http://schemas.openxmlformats.org/officeDocument/2006/relationships/image" Target="../media/image321.jpg"/><Relationship Id="rId7" Type="http://schemas.openxmlformats.org/officeDocument/2006/relationships/image" Target="../media/image322.jpg"/><Relationship Id="rId8" Type="http://schemas.openxmlformats.org/officeDocument/2006/relationships/image" Target="../media/image323.jpg"/><Relationship Id="rId9" Type="http://schemas.openxmlformats.org/officeDocument/2006/relationships/image" Target="../media/image324.png"/><Relationship Id="rId10" Type="http://schemas.openxmlformats.org/officeDocument/2006/relationships/image" Target="../media/image325.png"/></Relationships>
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26.png"/><Relationship Id="rId3" Type="http://schemas.openxmlformats.org/officeDocument/2006/relationships/image" Target="../media/image327.png"/><Relationship Id="rId4" Type="http://schemas.openxmlformats.org/officeDocument/2006/relationships/image" Target="../media/image328.jpg"/><Relationship Id="rId5" Type="http://schemas.openxmlformats.org/officeDocument/2006/relationships/image" Target="../media/image329.png"/><Relationship Id="rId6" Type="http://schemas.openxmlformats.org/officeDocument/2006/relationships/image" Target="../media/image330.png"/></Relationships>
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331.jpg"/><Relationship Id="rId3" Type="http://schemas.openxmlformats.org/officeDocument/2006/relationships/image" Target="../media/image332.jpg"/><Relationship Id="rId4" Type="http://schemas.openxmlformats.org/officeDocument/2006/relationships/image" Target="../media/image333.jpg"/><Relationship Id="rId5" Type="http://schemas.openxmlformats.org/officeDocument/2006/relationships/image" Target="../media/image334.jpg"/><Relationship Id="rId6" Type="http://schemas.openxmlformats.org/officeDocument/2006/relationships/image" Target="../media/image335.jpg"/><Relationship Id="rId7" Type="http://schemas.openxmlformats.org/officeDocument/2006/relationships/image" Target="../media/image336.jpg"/><Relationship Id="rId8" Type="http://schemas.openxmlformats.org/officeDocument/2006/relationships/image" Target="../media/image337.png"/><Relationship Id="rId9" Type="http://schemas.openxmlformats.org/officeDocument/2006/relationships/image" Target="../media/image338.jpg"/></Relationships>
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39.png"/><Relationship Id="rId3" Type="http://schemas.openxmlformats.org/officeDocument/2006/relationships/image" Target="../media/image340.pn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Relationship Id="rId8" Type="http://schemas.openxmlformats.org/officeDocument/2006/relationships/image" Target="../media/image345.png"/><Relationship Id="rId9" Type="http://schemas.openxmlformats.org/officeDocument/2006/relationships/image" Target="../media/image346.png"/><Relationship Id="rId10" Type="http://schemas.openxmlformats.org/officeDocument/2006/relationships/image" Target="../media/image347.png"/><Relationship Id="rId11" Type="http://schemas.openxmlformats.org/officeDocument/2006/relationships/image" Target="../media/image348.png"/><Relationship Id="rId12" Type="http://schemas.openxmlformats.org/officeDocument/2006/relationships/image" Target="../media/image349.png"/><Relationship Id="rId13" Type="http://schemas.openxmlformats.org/officeDocument/2006/relationships/image" Target="../media/image350.png"/><Relationship Id="rId14" Type="http://schemas.openxmlformats.org/officeDocument/2006/relationships/image" Target="../media/image351.png"/><Relationship Id="rId15" Type="http://schemas.openxmlformats.org/officeDocument/2006/relationships/image" Target="../media/image352.png"/><Relationship Id="rId16" Type="http://schemas.openxmlformats.org/officeDocument/2006/relationships/image" Target="../media/image353.png"/><Relationship Id="rId17" Type="http://schemas.openxmlformats.org/officeDocument/2006/relationships/image" Target="../media/image354.png"/></Relationships>
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55.png"/><Relationship Id="rId3" Type="http://schemas.openxmlformats.org/officeDocument/2006/relationships/image" Target="../media/image356.png"/><Relationship Id="rId4" Type="http://schemas.openxmlformats.org/officeDocument/2006/relationships/image" Target="../media/image357.png"/><Relationship Id="rId5" Type="http://schemas.openxmlformats.org/officeDocument/2006/relationships/image" Target="../media/image358.png"/><Relationship Id="rId6" Type="http://schemas.openxmlformats.org/officeDocument/2006/relationships/image" Target="../media/image359.png"/><Relationship Id="rId7" Type="http://schemas.openxmlformats.org/officeDocument/2006/relationships/image" Target="../media/image360.jpg"/><Relationship Id="rId8" Type="http://schemas.openxmlformats.org/officeDocument/2006/relationships/image" Target="../media/image361.jpg"/><Relationship Id="rId9" Type="http://schemas.openxmlformats.org/officeDocument/2006/relationships/image" Target="../media/image362.jpg"/><Relationship Id="rId10" Type="http://schemas.openxmlformats.org/officeDocument/2006/relationships/image" Target="../media/image363.jpg"/><Relationship Id="rId11" Type="http://schemas.openxmlformats.org/officeDocument/2006/relationships/image" Target="../media/image364.png"/><Relationship Id="rId12" Type="http://schemas.openxmlformats.org/officeDocument/2006/relationships/image" Target="../media/image365.png"/><Relationship Id="rId13" Type="http://schemas.openxmlformats.org/officeDocument/2006/relationships/image" Target="../media/image366.png"/><Relationship Id="rId14" Type="http://schemas.openxmlformats.org/officeDocument/2006/relationships/image" Target="../media/image367.png"/><Relationship Id="rId15" Type="http://schemas.openxmlformats.org/officeDocument/2006/relationships/image" Target="../media/image368.png"/><Relationship Id="rId16" Type="http://schemas.openxmlformats.org/officeDocument/2006/relationships/image" Target="../media/image369.png"/><Relationship Id="rId17" Type="http://schemas.openxmlformats.org/officeDocument/2006/relationships/image" Target="../media/image370.png"/><Relationship Id="rId18" Type="http://schemas.openxmlformats.org/officeDocument/2006/relationships/image" Target="../media/image371.png"/><Relationship Id="rId19" Type="http://schemas.openxmlformats.org/officeDocument/2006/relationships/image" Target="../media/image372.png"/><Relationship Id="rId20" Type="http://schemas.openxmlformats.org/officeDocument/2006/relationships/image" Target="../media/image373.png"/><Relationship Id="rId21" Type="http://schemas.openxmlformats.org/officeDocument/2006/relationships/image" Target="../media/image374.png"/><Relationship Id="rId22" Type="http://schemas.openxmlformats.org/officeDocument/2006/relationships/image" Target="../media/image375.png"/><Relationship Id="rId23" Type="http://schemas.openxmlformats.org/officeDocument/2006/relationships/image" Target="../media/image376.png"/><Relationship Id="rId24" Type="http://schemas.openxmlformats.org/officeDocument/2006/relationships/image" Target="../media/image377.png"/><Relationship Id="rId25" Type="http://schemas.openxmlformats.org/officeDocument/2006/relationships/image" Target="../media/image378.png"/><Relationship Id="rId26" Type="http://schemas.openxmlformats.org/officeDocument/2006/relationships/image" Target="../media/image379.png"/><Relationship Id="rId27" Type="http://schemas.openxmlformats.org/officeDocument/2006/relationships/image" Target="../media/image380.png"/><Relationship Id="rId28" Type="http://schemas.openxmlformats.org/officeDocument/2006/relationships/image" Target="../media/image381.png"/><Relationship Id="rId29" Type="http://schemas.openxmlformats.org/officeDocument/2006/relationships/image" Target="../media/image382.png"/><Relationship Id="rId30" Type="http://schemas.openxmlformats.org/officeDocument/2006/relationships/image" Target="../media/image383.png"/><Relationship Id="rId31" Type="http://schemas.openxmlformats.org/officeDocument/2006/relationships/image" Target="../media/image384.png"/><Relationship Id="rId32" Type="http://schemas.openxmlformats.org/officeDocument/2006/relationships/image" Target="../media/image385.png"/><Relationship Id="rId33" Type="http://schemas.openxmlformats.org/officeDocument/2006/relationships/image" Target="../media/image386.png"/><Relationship Id="rId34" Type="http://schemas.openxmlformats.org/officeDocument/2006/relationships/image" Target="../media/image387.png"/><Relationship Id="rId35" Type="http://schemas.openxmlformats.org/officeDocument/2006/relationships/image" Target="../media/image388.png"/><Relationship Id="rId36" Type="http://schemas.openxmlformats.org/officeDocument/2006/relationships/image" Target="../media/image389.png"/><Relationship Id="rId37" Type="http://schemas.openxmlformats.org/officeDocument/2006/relationships/image" Target="../media/image390.png"/><Relationship Id="rId38" Type="http://schemas.openxmlformats.org/officeDocument/2006/relationships/image" Target="../media/image391.png"/><Relationship Id="rId39" Type="http://schemas.openxmlformats.org/officeDocument/2006/relationships/image" Target="../media/image392.png"/><Relationship Id="rId40" Type="http://schemas.openxmlformats.org/officeDocument/2006/relationships/image" Target="../media/image393.png"/><Relationship Id="rId41" Type="http://schemas.openxmlformats.org/officeDocument/2006/relationships/image" Target="../media/image394.png"/><Relationship Id="rId42" Type="http://schemas.openxmlformats.org/officeDocument/2006/relationships/image" Target="../media/image395.png"/><Relationship Id="rId43" Type="http://schemas.openxmlformats.org/officeDocument/2006/relationships/image" Target="../media/image396.png"/><Relationship Id="rId44" Type="http://schemas.openxmlformats.org/officeDocument/2006/relationships/image" Target="../media/image397.png"/><Relationship Id="rId45" Type="http://schemas.openxmlformats.org/officeDocument/2006/relationships/image" Target="../media/image398.png"/><Relationship Id="rId46" Type="http://schemas.openxmlformats.org/officeDocument/2006/relationships/image" Target="../media/image399.png"/><Relationship Id="rId47" Type="http://schemas.openxmlformats.org/officeDocument/2006/relationships/image" Target="../media/image400.png"/><Relationship Id="rId48" Type="http://schemas.openxmlformats.org/officeDocument/2006/relationships/image" Target="../media/image401.png"/><Relationship Id="rId49" Type="http://schemas.openxmlformats.org/officeDocument/2006/relationships/image" Target="../media/image402.png"/><Relationship Id="rId50" Type="http://schemas.openxmlformats.org/officeDocument/2006/relationships/image" Target="../media/image403.png"/><Relationship Id="rId51" Type="http://schemas.openxmlformats.org/officeDocument/2006/relationships/image" Target="../media/image404.png"/><Relationship Id="rId52" Type="http://schemas.openxmlformats.org/officeDocument/2006/relationships/image" Target="../media/image405.png"/><Relationship Id="rId53" Type="http://schemas.openxmlformats.org/officeDocument/2006/relationships/image" Target="../media/image406.png"/><Relationship Id="rId54" Type="http://schemas.openxmlformats.org/officeDocument/2006/relationships/image" Target="../media/image407.png"/><Relationship Id="rId55" Type="http://schemas.openxmlformats.org/officeDocument/2006/relationships/image" Target="../media/image408.png"/><Relationship Id="rId56" Type="http://schemas.openxmlformats.org/officeDocument/2006/relationships/image" Target="../media/image409.png"/><Relationship Id="rId57" Type="http://schemas.openxmlformats.org/officeDocument/2006/relationships/image" Target="../media/image410.png"/><Relationship Id="rId58" Type="http://schemas.openxmlformats.org/officeDocument/2006/relationships/image" Target="../media/image411.png"/><Relationship Id="rId59" Type="http://schemas.openxmlformats.org/officeDocument/2006/relationships/image" Target="../media/image412.png"/><Relationship Id="rId60" Type="http://schemas.openxmlformats.org/officeDocument/2006/relationships/image" Target="../media/image413.png"/><Relationship Id="rId61" Type="http://schemas.openxmlformats.org/officeDocument/2006/relationships/image" Target="../media/image414.png"/><Relationship Id="rId62" Type="http://schemas.openxmlformats.org/officeDocument/2006/relationships/image" Target="../media/image415.png"/><Relationship Id="rId63" Type="http://schemas.openxmlformats.org/officeDocument/2006/relationships/image" Target="../media/image416.png"/><Relationship Id="rId64" Type="http://schemas.openxmlformats.org/officeDocument/2006/relationships/image" Target="../media/image417.png"/><Relationship Id="rId65" Type="http://schemas.openxmlformats.org/officeDocument/2006/relationships/image" Target="../media/image418.png"/><Relationship Id="rId66" Type="http://schemas.openxmlformats.org/officeDocument/2006/relationships/image" Target="../media/image419.png"/><Relationship Id="rId67" Type="http://schemas.openxmlformats.org/officeDocument/2006/relationships/image" Target="../media/image420.png"/><Relationship Id="rId68" Type="http://schemas.openxmlformats.org/officeDocument/2006/relationships/image" Target="../media/image421.png"/><Relationship Id="rId69" Type="http://schemas.openxmlformats.org/officeDocument/2006/relationships/image" Target="../media/image422.png"/><Relationship Id="rId70" Type="http://schemas.openxmlformats.org/officeDocument/2006/relationships/image" Target="../media/image423.png"/><Relationship Id="rId71" Type="http://schemas.openxmlformats.org/officeDocument/2006/relationships/image" Target="../media/image424.png"/><Relationship Id="rId72" Type="http://schemas.openxmlformats.org/officeDocument/2006/relationships/image" Target="../media/image425.png"/><Relationship Id="rId73" Type="http://schemas.openxmlformats.org/officeDocument/2006/relationships/image" Target="../media/image426.png"/><Relationship Id="rId74" Type="http://schemas.openxmlformats.org/officeDocument/2006/relationships/image" Target="../media/image427.png"/><Relationship Id="rId75" Type="http://schemas.openxmlformats.org/officeDocument/2006/relationships/image" Target="../media/image428.png"/><Relationship Id="rId76" Type="http://schemas.openxmlformats.org/officeDocument/2006/relationships/image" Target="../media/image429.png"/><Relationship Id="rId77" Type="http://schemas.openxmlformats.org/officeDocument/2006/relationships/image" Target="../media/image430.png"/><Relationship Id="rId78" Type="http://schemas.openxmlformats.org/officeDocument/2006/relationships/image" Target="../media/image431.png"/><Relationship Id="rId79" Type="http://schemas.openxmlformats.org/officeDocument/2006/relationships/image" Target="../media/image432.png"/><Relationship Id="rId80" Type="http://schemas.openxmlformats.org/officeDocument/2006/relationships/image" Target="../media/image433.png"/><Relationship Id="rId81" Type="http://schemas.openxmlformats.org/officeDocument/2006/relationships/image" Target="../media/image434.png"/><Relationship Id="rId82" Type="http://schemas.openxmlformats.org/officeDocument/2006/relationships/image" Target="../media/image435.png"/><Relationship Id="rId83" Type="http://schemas.openxmlformats.org/officeDocument/2006/relationships/image" Target="../media/image436.png"/><Relationship Id="rId84" Type="http://schemas.openxmlformats.org/officeDocument/2006/relationships/image" Target="../media/image437.png"/><Relationship Id="rId85" Type="http://schemas.openxmlformats.org/officeDocument/2006/relationships/image" Target="../media/image438.png"/><Relationship Id="rId86" Type="http://schemas.openxmlformats.org/officeDocument/2006/relationships/image" Target="../media/image439.png"/><Relationship Id="rId87" Type="http://schemas.openxmlformats.org/officeDocument/2006/relationships/image" Target="../media/image440.png"/><Relationship Id="rId88" Type="http://schemas.openxmlformats.org/officeDocument/2006/relationships/image" Target="../media/image441.png"/><Relationship Id="rId89" Type="http://schemas.openxmlformats.org/officeDocument/2006/relationships/image" Target="../media/image442.png"/><Relationship Id="rId90" Type="http://schemas.openxmlformats.org/officeDocument/2006/relationships/image" Target="../media/image443.png"/><Relationship Id="rId91" Type="http://schemas.openxmlformats.org/officeDocument/2006/relationships/image" Target="../media/image444.png"/><Relationship Id="rId92" Type="http://schemas.openxmlformats.org/officeDocument/2006/relationships/image" Target="../media/image445.png"/><Relationship Id="rId93" Type="http://schemas.openxmlformats.org/officeDocument/2006/relationships/image" Target="../media/image446.png"/><Relationship Id="rId94" Type="http://schemas.openxmlformats.org/officeDocument/2006/relationships/image" Target="../media/image447.png"/><Relationship Id="rId95" Type="http://schemas.openxmlformats.org/officeDocument/2006/relationships/image" Target="../media/image448.png"/><Relationship Id="rId96" Type="http://schemas.openxmlformats.org/officeDocument/2006/relationships/image" Target="../media/image449.png"/><Relationship Id="rId97" Type="http://schemas.openxmlformats.org/officeDocument/2006/relationships/image" Target="../media/image450.png"/><Relationship Id="rId98" Type="http://schemas.openxmlformats.org/officeDocument/2006/relationships/image" Target="../media/image451.png"/><Relationship Id="rId99" Type="http://schemas.openxmlformats.org/officeDocument/2006/relationships/image" Target="../media/image452.png"/><Relationship Id="rId100" Type="http://schemas.openxmlformats.org/officeDocument/2006/relationships/image" Target="../media/image453.png"/><Relationship Id="rId101" Type="http://schemas.openxmlformats.org/officeDocument/2006/relationships/image" Target="../media/image454.png"/><Relationship Id="rId102" Type="http://schemas.openxmlformats.org/officeDocument/2006/relationships/image" Target="../media/image455.png"/><Relationship Id="rId103" Type="http://schemas.openxmlformats.org/officeDocument/2006/relationships/image" Target="../media/image456.png"/><Relationship Id="rId104" Type="http://schemas.openxmlformats.org/officeDocument/2006/relationships/image" Target="../media/image457.png"/><Relationship Id="rId105" Type="http://schemas.openxmlformats.org/officeDocument/2006/relationships/image" Target="../media/image458.png"/><Relationship Id="rId106" Type="http://schemas.openxmlformats.org/officeDocument/2006/relationships/image" Target="../media/image459.png"/><Relationship Id="rId107" Type="http://schemas.openxmlformats.org/officeDocument/2006/relationships/image" Target="../media/image460.png"/><Relationship Id="rId108" Type="http://schemas.openxmlformats.org/officeDocument/2006/relationships/image" Target="../media/image461.png"/><Relationship Id="rId109" Type="http://schemas.openxmlformats.org/officeDocument/2006/relationships/image" Target="../media/image462.png"/><Relationship Id="rId110" Type="http://schemas.openxmlformats.org/officeDocument/2006/relationships/image" Target="../media/image463.png"/><Relationship Id="rId111" Type="http://schemas.openxmlformats.org/officeDocument/2006/relationships/image" Target="../media/image464.png"/><Relationship Id="rId112" Type="http://schemas.openxmlformats.org/officeDocument/2006/relationships/image" Target="../media/image465.png"/><Relationship Id="rId113" Type="http://schemas.openxmlformats.org/officeDocument/2006/relationships/image" Target="../media/image466.png"/><Relationship Id="rId114" Type="http://schemas.openxmlformats.org/officeDocument/2006/relationships/image" Target="../media/image467.png"/><Relationship Id="rId115" Type="http://schemas.openxmlformats.org/officeDocument/2006/relationships/image" Target="../media/image468.png"/><Relationship Id="rId116" Type="http://schemas.openxmlformats.org/officeDocument/2006/relationships/image" Target="../media/image469.png"/><Relationship Id="rId117" Type="http://schemas.openxmlformats.org/officeDocument/2006/relationships/image" Target="../media/image470.png"/><Relationship Id="rId118" Type="http://schemas.openxmlformats.org/officeDocument/2006/relationships/image" Target="../media/image471.png"/><Relationship Id="rId119" Type="http://schemas.openxmlformats.org/officeDocument/2006/relationships/image" Target="../media/image472.png"/><Relationship Id="rId120" Type="http://schemas.openxmlformats.org/officeDocument/2006/relationships/image" Target="../media/image473.png"/><Relationship Id="rId121" Type="http://schemas.openxmlformats.org/officeDocument/2006/relationships/image" Target="../media/image474.png"/><Relationship Id="rId122" Type="http://schemas.openxmlformats.org/officeDocument/2006/relationships/image" Target="../media/image475.png"/><Relationship Id="rId123" Type="http://schemas.openxmlformats.org/officeDocument/2006/relationships/image" Target="../media/image476.png"/><Relationship Id="rId124" Type="http://schemas.openxmlformats.org/officeDocument/2006/relationships/image" Target="../media/image477.png"/><Relationship Id="rId125" Type="http://schemas.openxmlformats.org/officeDocument/2006/relationships/image" Target="../media/image478.png"/><Relationship Id="rId126" Type="http://schemas.openxmlformats.org/officeDocument/2006/relationships/image" Target="../media/image479.png"/><Relationship Id="rId127" Type="http://schemas.openxmlformats.org/officeDocument/2006/relationships/image" Target="../media/image480.png"/><Relationship Id="rId128" Type="http://schemas.openxmlformats.org/officeDocument/2006/relationships/image" Target="../media/image481.png"/><Relationship Id="rId129" Type="http://schemas.openxmlformats.org/officeDocument/2006/relationships/image" Target="../media/image482.png"/><Relationship Id="rId130" Type="http://schemas.openxmlformats.org/officeDocument/2006/relationships/image" Target="../media/image483.png"/><Relationship Id="rId131" Type="http://schemas.openxmlformats.org/officeDocument/2006/relationships/image" Target="../media/image484.png"/><Relationship Id="rId132" Type="http://schemas.openxmlformats.org/officeDocument/2006/relationships/image" Target="../media/image485.png"/><Relationship Id="rId133" Type="http://schemas.openxmlformats.org/officeDocument/2006/relationships/image" Target="../media/image486.png"/><Relationship Id="rId134" Type="http://schemas.openxmlformats.org/officeDocument/2006/relationships/image" Target="../media/image487.png"/><Relationship Id="rId135" Type="http://schemas.openxmlformats.org/officeDocument/2006/relationships/image" Target="../media/image488.png"/><Relationship Id="rId136" Type="http://schemas.openxmlformats.org/officeDocument/2006/relationships/image" Target="../media/image489.png"/><Relationship Id="rId137" Type="http://schemas.openxmlformats.org/officeDocument/2006/relationships/image" Target="../media/image490.png"/><Relationship Id="rId138" Type="http://schemas.openxmlformats.org/officeDocument/2006/relationships/image" Target="../media/image491.png"/><Relationship Id="rId139" Type="http://schemas.openxmlformats.org/officeDocument/2006/relationships/image" Target="../media/image492.png"/><Relationship Id="rId140" Type="http://schemas.openxmlformats.org/officeDocument/2006/relationships/image" Target="../media/image493.png"/><Relationship Id="rId141" Type="http://schemas.openxmlformats.org/officeDocument/2006/relationships/image" Target="../media/image494.png"/><Relationship Id="rId142" Type="http://schemas.openxmlformats.org/officeDocument/2006/relationships/image" Target="../media/image495.png"/><Relationship Id="rId143" Type="http://schemas.openxmlformats.org/officeDocument/2006/relationships/image" Target="../media/image496.png"/><Relationship Id="rId144" Type="http://schemas.openxmlformats.org/officeDocument/2006/relationships/image" Target="../media/image497.png"/><Relationship Id="rId145" Type="http://schemas.openxmlformats.org/officeDocument/2006/relationships/image" Target="../media/image498.png"/><Relationship Id="rId146" Type="http://schemas.openxmlformats.org/officeDocument/2006/relationships/image" Target="../media/image499.png"/><Relationship Id="rId147" Type="http://schemas.openxmlformats.org/officeDocument/2006/relationships/image" Target="../media/image500.png"/><Relationship Id="rId148" Type="http://schemas.openxmlformats.org/officeDocument/2006/relationships/image" Target="../media/image501.png"/><Relationship Id="rId149" Type="http://schemas.openxmlformats.org/officeDocument/2006/relationships/image" Target="../media/image502.png"/><Relationship Id="rId150" Type="http://schemas.openxmlformats.org/officeDocument/2006/relationships/image" Target="../media/image503.png"/><Relationship Id="rId151" Type="http://schemas.openxmlformats.org/officeDocument/2006/relationships/image" Target="../media/image504.png"/><Relationship Id="rId152" Type="http://schemas.openxmlformats.org/officeDocument/2006/relationships/image" Target="../media/image505.png"/><Relationship Id="rId153" Type="http://schemas.openxmlformats.org/officeDocument/2006/relationships/image" Target="../media/image506.png"/><Relationship Id="rId154" Type="http://schemas.openxmlformats.org/officeDocument/2006/relationships/image" Target="../media/image507.png"/><Relationship Id="rId155" Type="http://schemas.openxmlformats.org/officeDocument/2006/relationships/image" Target="../media/image508.png"/><Relationship Id="rId156" Type="http://schemas.openxmlformats.org/officeDocument/2006/relationships/image" Target="../media/image509.png"/><Relationship Id="rId157" Type="http://schemas.openxmlformats.org/officeDocument/2006/relationships/image" Target="../media/image510.png"/><Relationship Id="rId158" Type="http://schemas.openxmlformats.org/officeDocument/2006/relationships/image" Target="../media/image511.png"/><Relationship Id="rId159" Type="http://schemas.openxmlformats.org/officeDocument/2006/relationships/image" Target="../media/image512.png"/><Relationship Id="rId160" Type="http://schemas.openxmlformats.org/officeDocument/2006/relationships/image" Target="../media/image513.png"/></Relationships>
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14.png"/><Relationship Id="rId3" Type="http://schemas.openxmlformats.org/officeDocument/2006/relationships/image" Target="../media/image515.png"/><Relationship Id="rId4" Type="http://schemas.openxmlformats.org/officeDocument/2006/relationships/image" Target="../media/image516.png"/></Relationships>
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17.jpg"/><Relationship Id="rId3" Type="http://schemas.openxmlformats.org/officeDocument/2006/relationships/image" Target="../media/image518.png"/><Relationship Id="rId4" Type="http://schemas.openxmlformats.org/officeDocument/2006/relationships/image" Target="../media/image519.png"/><Relationship Id="rId5" Type="http://schemas.openxmlformats.org/officeDocument/2006/relationships/image" Target="../media/image520.png"/><Relationship Id="rId6" Type="http://schemas.openxmlformats.org/officeDocument/2006/relationships/image" Target="../media/image521.png"/><Relationship Id="rId7" Type="http://schemas.openxmlformats.org/officeDocument/2006/relationships/image" Target="../media/image522.png"/></Relationships>
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3.jpg"/><Relationship Id="rId3" Type="http://schemas.openxmlformats.org/officeDocument/2006/relationships/image" Target="../media/image524.png"/><Relationship Id="rId4" Type="http://schemas.openxmlformats.org/officeDocument/2006/relationships/image" Target="../media/image525.jpg"/><Relationship Id="rId5" Type="http://schemas.openxmlformats.org/officeDocument/2006/relationships/image" Target="../media/image526.jpg"/></Relationships>
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jpg"/><Relationship Id="rId3" Type="http://schemas.openxmlformats.org/officeDocument/2006/relationships/image" Target="../media/image7.png"/><Relationship Id="rId4" Type="http://schemas.openxmlformats.org/officeDocument/2006/relationships/image" Target="../media/image8.png"/><Relationship Id="rId5" Type="http://schemas.openxmlformats.org/officeDocument/2006/relationships/image" Target="../media/image9.png"/><Relationship Id="rId6" Type="http://schemas.openxmlformats.org/officeDocument/2006/relationships/image" Target="../media/image10.png"/><Relationship Id="rId7" Type="http://schemas.openxmlformats.org/officeDocument/2006/relationships/image" Target="../media/image11.png"/><Relationship Id="rId8" Type="http://schemas.openxmlformats.org/officeDocument/2006/relationships/image" Target="../media/image12.png"/><Relationship Id="rId9" Type="http://schemas.openxmlformats.org/officeDocument/2006/relationships/image" Target="../media/image13.png"/><Relationship Id="rId10" Type="http://schemas.openxmlformats.org/officeDocument/2006/relationships/image" Target="../media/image14.png"/><Relationship Id="rId11" Type="http://schemas.openxmlformats.org/officeDocument/2006/relationships/image" Target="../media/image15.png"/></Relationships>
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27.png"/></Relationships>
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28.png"/><Relationship Id="rId3" Type="http://schemas.openxmlformats.org/officeDocument/2006/relationships/image" Target="../media/image529.png"/><Relationship Id="rId4" Type="http://schemas.openxmlformats.org/officeDocument/2006/relationships/image" Target="../media/image530.jpg"/><Relationship Id="rId5" Type="http://schemas.openxmlformats.org/officeDocument/2006/relationships/image" Target="../media/image531.jpg"/><Relationship Id="rId6" Type="http://schemas.openxmlformats.org/officeDocument/2006/relationships/image" Target="../media/image532.jpg"/><Relationship Id="rId7" Type="http://schemas.openxmlformats.org/officeDocument/2006/relationships/image" Target="../media/image533.jpg"/></Relationships>
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34.png"/><Relationship Id="rId3" Type="http://schemas.openxmlformats.org/officeDocument/2006/relationships/image" Target="../media/image535.png"/><Relationship Id="rId4" Type="http://schemas.openxmlformats.org/officeDocument/2006/relationships/image" Target="../media/image536.png"/><Relationship Id="rId5" Type="http://schemas.openxmlformats.org/officeDocument/2006/relationships/image" Target="../media/image537.png"/><Relationship Id="rId6" Type="http://schemas.openxmlformats.org/officeDocument/2006/relationships/image" Target="../media/image538.png"/><Relationship Id="rId7" Type="http://schemas.openxmlformats.org/officeDocument/2006/relationships/image" Target="../media/image539.png"/><Relationship Id="rId8" Type="http://schemas.openxmlformats.org/officeDocument/2006/relationships/image" Target="../media/image540.png"/><Relationship Id="rId9" Type="http://schemas.openxmlformats.org/officeDocument/2006/relationships/image" Target="../media/image541.png"/><Relationship Id="rId10" Type="http://schemas.openxmlformats.org/officeDocument/2006/relationships/image" Target="../media/image542.png"/><Relationship Id="rId11" Type="http://schemas.openxmlformats.org/officeDocument/2006/relationships/image" Target="../media/image543.jpg"/></Relationships>
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44.jpg"/><Relationship Id="rId3" Type="http://schemas.openxmlformats.org/officeDocument/2006/relationships/image" Target="../media/image545.png"/></Relationships>
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46.png"/><Relationship Id="rId3" Type="http://schemas.openxmlformats.org/officeDocument/2006/relationships/image" Target="../media/image547.pn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png"/><Relationship Id="rId7" Type="http://schemas.openxmlformats.org/officeDocument/2006/relationships/image" Target="../media/image551.png"/></Relationships>
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2.png"/><Relationship Id="rId3" Type="http://schemas.openxmlformats.org/officeDocument/2006/relationships/image" Target="../media/image553.png"/><Relationship Id="rId4" Type="http://schemas.openxmlformats.org/officeDocument/2006/relationships/image" Target="../media/image554.png"/></Relationships>
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5.png"/><Relationship Id="rId3" Type="http://schemas.openxmlformats.org/officeDocument/2006/relationships/image" Target="../media/image556.png"/><Relationship Id="rId4" Type="http://schemas.openxmlformats.org/officeDocument/2006/relationships/image" Target="../media/image557.png"/></Relationships>
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8.jpg"/></Relationships>
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g"/><Relationship Id="rId3" Type="http://schemas.openxmlformats.org/officeDocument/2006/relationships/image" Target="../media/image17.png"/></Relationships>
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59.jpg"/><Relationship Id="rId3" Type="http://schemas.openxmlformats.org/officeDocument/2006/relationships/image" Target="../media/image560.png"/></Relationships>
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1.png"/><Relationship Id="rId3" Type="http://schemas.openxmlformats.org/officeDocument/2006/relationships/image" Target="../media/image562.png"/><Relationship Id="rId4" Type="http://schemas.openxmlformats.org/officeDocument/2006/relationships/image" Target="../media/image563.jpg"/></Relationships>
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4.png"/><Relationship Id="rId3" Type="http://schemas.openxmlformats.org/officeDocument/2006/relationships/image" Target="../media/image565.png"/><Relationship Id="rId4" Type="http://schemas.openxmlformats.org/officeDocument/2006/relationships/image" Target="../media/image566.png"/><Relationship Id="rId5" Type="http://schemas.openxmlformats.org/officeDocument/2006/relationships/image" Target="../media/image567.jpg"/><Relationship Id="rId6" Type="http://schemas.openxmlformats.org/officeDocument/2006/relationships/image" Target="../media/image568.jpg"/></Relationships>
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69.jpg"/><Relationship Id="rId3" Type="http://schemas.openxmlformats.org/officeDocument/2006/relationships/image" Target="../media/image570.png"/><Relationship Id="rId4" Type="http://schemas.openxmlformats.org/officeDocument/2006/relationships/image" Target="../media/image571.jpg"/><Relationship Id="rId5" Type="http://schemas.openxmlformats.org/officeDocument/2006/relationships/image" Target="../media/image572.png"/><Relationship Id="rId6" Type="http://schemas.openxmlformats.org/officeDocument/2006/relationships/image" Target="../media/image573.png"/><Relationship Id="rId7" Type="http://schemas.openxmlformats.org/officeDocument/2006/relationships/image" Target="../media/image574.jpg"/><Relationship Id="rId8" Type="http://schemas.openxmlformats.org/officeDocument/2006/relationships/image" Target="../media/image575.png"/></Relationships>
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76.jpg"/><Relationship Id="rId3" Type="http://schemas.openxmlformats.org/officeDocument/2006/relationships/image" Target="../media/image577.jpg"/><Relationship Id="rId4" Type="http://schemas.openxmlformats.org/officeDocument/2006/relationships/image" Target="../media/image578.jpg"/></Relationships>
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jpg"/></Relationships>
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jpg"/><Relationship Id="rId3" Type="http://schemas.openxmlformats.org/officeDocument/2006/relationships/image" Target="../media/image19.png"/><Relationship Id="rId4" Type="http://schemas.openxmlformats.org/officeDocument/2006/relationships/image" Target="../media/image20.png"/><Relationship Id="rId5" Type="http://schemas.openxmlformats.org/officeDocument/2006/relationships/image" Target="../media/image21.png"/><Relationship Id="rId6" Type="http://schemas.openxmlformats.org/officeDocument/2006/relationships/image" Target="../media/image22.png"/><Relationship Id="rId7" Type="http://schemas.openxmlformats.org/officeDocument/2006/relationships/image" Target="../media/image23.png"/><Relationship Id="rId8" Type="http://schemas.openxmlformats.org/officeDocument/2006/relationships/image" Target="../media/image24.png"/><Relationship Id="rId9" Type="http://schemas.openxmlformats.org/officeDocument/2006/relationships/image" Target="../media/image25.png"/><Relationship Id="rId10" Type="http://schemas.openxmlformats.org/officeDocument/2006/relationships/image" Target="../media/image26.png"/><Relationship Id="rId11" Type="http://schemas.openxmlformats.org/officeDocument/2006/relationships/image" Target="../media/image27.png"/><Relationship Id="rId12" Type="http://schemas.openxmlformats.org/officeDocument/2006/relationships/image" Target="../media/image28.png"/><Relationship Id="rId13" Type="http://schemas.openxmlformats.org/officeDocument/2006/relationships/image" Target="../media/image29.png"/><Relationship Id="rId14" Type="http://schemas.openxmlformats.org/officeDocument/2006/relationships/image" Target="../media/image30.png"/><Relationship Id="rId15" Type="http://schemas.openxmlformats.org/officeDocument/2006/relationships/image" Target="../media/image31.png"/><Relationship Id="rId16" Type="http://schemas.openxmlformats.org/officeDocument/2006/relationships/image" Target="../media/image32.png"/><Relationship Id="rId17" Type="http://schemas.openxmlformats.org/officeDocument/2006/relationships/image" Target="../media/image33.png"/><Relationship Id="rId18" Type="http://schemas.openxmlformats.org/officeDocument/2006/relationships/image" Target="../media/image34.png"/><Relationship Id="rId19" Type="http://schemas.openxmlformats.org/officeDocument/2006/relationships/image" Target="../media/image35.png"/><Relationship Id="rId20" Type="http://schemas.openxmlformats.org/officeDocument/2006/relationships/image" Target="../media/image36.png"/><Relationship Id="rId21" Type="http://schemas.openxmlformats.org/officeDocument/2006/relationships/image" Target="../media/image37.png"/><Relationship Id="rId22" Type="http://schemas.openxmlformats.org/officeDocument/2006/relationships/image" Target="../media/image38.png"/><Relationship Id="rId23" Type="http://schemas.openxmlformats.org/officeDocument/2006/relationships/image" Target="../media/image39.png"/><Relationship Id="rId24" Type="http://schemas.openxmlformats.org/officeDocument/2006/relationships/image" Target="../media/image40.png"/><Relationship Id="rId25" Type="http://schemas.openxmlformats.org/officeDocument/2006/relationships/image" Target="../media/image41.png"/><Relationship Id="rId26" Type="http://schemas.openxmlformats.org/officeDocument/2006/relationships/image" Target="../media/image42.png"/><Relationship Id="rId27" Type="http://schemas.openxmlformats.org/officeDocument/2006/relationships/image" Target="../media/image43.png"/><Relationship Id="rId28" Type="http://schemas.openxmlformats.org/officeDocument/2006/relationships/image" Target="../media/image44.png"/><Relationship Id="rId29" Type="http://schemas.openxmlformats.org/officeDocument/2006/relationships/image" Target="../media/image45.png"/><Relationship Id="rId30" Type="http://schemas.openxmlformats.org/officeDocument/2006/relationships/image" Target="../media/image46.png"/><Relationship Id="rId31" Type="http://schemas.openxmlformats.org/officeDocument/2006/relationships/image" Target="../media/image47.png"/><Relationship Id="rId32" Type="http://schemas.openxmlformats.org/officeDocument/2006/relationships/image" Target="../media/image48.png"/><Relationship Id="rId33" Type="http://schemas.openxmlformats.org/officeDocument/2006/relationships/image" Target="../media/image49.png"/><Relationship Id="rId34" Type="http://schemas.openxmlformats.org/officeDocument/2006/relationships/image" Target="../media/image50.png"/><Relationship Id="rId35" Type="http://schemas.openxmlformats.org/officeDocument/2006/relationships/image" Target="../media/image51.png"/><Relationship Id="rId36" Type="http://schemas.openxmlformats.org/officeDocument/2006/relationships/image" Target="../media/image52.png"/><Relationship Id="rId37" Type="http://schemas.openxmlformats.org/officeDocument/2006/relationships/image" Target="../media/image53.png"/><Relationship Id="rId38" Type="http://schemas.openxmlformats.org/officeDocument/2006/relationships/image" Target="../media/image54.png"/><Relationship Id="rId39" Type="http://schemas.openxmlformats.org/officeDocument/2006/relationships/image" Target="../media/image55.png"/><Relationship Id="rId40" Type="http://schemas.openxmlformats.org/officeDocument/2006/relationships/image" Target="../media/image56.png"/><Relationship Id="rId41" Type="http://schemas.openxmlformats.org/officeDocument/2006/relationships/image" Target="../media/image57.png"/><Relationship Id="rId42" Type="http://schemas.openxmlformats.org/officeDocument/2006/relationships/image" Target="../media/image58.png"/><Relationship Id="rId43" Type="http://schemas.openxmlformats.org/officeDocument/2006/relationships/image" Target="../media/image59.png"/><Relationship Id="rId44" Type="http://schemas.openxmlformats.org/officeDocument/2006/relationships/image" Target="../media/image60.png"/><Relationship Id="rId45" Type="http://schemas.openxmlformats.org/officeDocument/2006/relationships/image" Target="../media/image61.png"/><Relationship Id="rId46" Type="http://schemas.openxmlformats.org/officeDocument/2006/relationships/image" Target="../media/image62.png"/><Relationship Id="rId47" Type="http://schemas.openxmlformats.org/officeDocument/2006/relationships/image" Target="../media/image63.png"/><Relationship Id="rId48" Type="http://schemas.openxmlformats.org/officeDocument/2006/relationships/image" Target="../media/image64.png"/><Relationship Id="rId49" Type="http://schemas.openxmlformats.org/officeDocument/2006/relationships/image" Target="../media/image65.png"/><Relationship Id="rId50" Type="http://schemas.openxmlformats.org/officeDocument/2006/relationships/image" Target="../media/image66.png"/><Relationship Id="rId51" Type="http://schemas.openxmlformats.org/officeDocument/2006/relationships/image" Target="../media/image67.png"/><Relationship Id="rId52" Type="http://schemas.openxmlformats.org/officeDocument/2006/relationships/image" Target="../media/image68.png"/><Relationship Id="rId53" Type="http://schemas.openxmlformats.org/officeDocument/2006/relationships/image" Target="../media/image69.png"/><Relationship Id="rId54" Type="http://schemas.openxmlformats.org/officeDocument/2006/relationships/image" Target="../media/image70.png"/><Relationship Id="rId55" Type="http://schemas.openxmlformats.org/officeDocument/2006/relationships/image" Target="../media/image71.png"/><Relationship Id="rId56" Type="http://schemas.openxmlformats.org/officeDocument/2006/relationships/image" Target="../media/image72.png"/><Relationship Id="rId57" Type="http://schemas.openxmlformats.org/officeDocument/2006/relationships/image" Target="../media/image73.png"/><Relationship Id="rId58" Type="http://schemas.openxmlformats.org/officeDocument/2006/relationships/image" Target="../media/image74.png"/><Relationship Id="rId59" Type="http://schemas.openxmlformats.org/officeDocument/2006/relationships/image" Target="../media/image75.png"/><Relationship Id="rId60" Type="http://schemas.openxmlformats.org/officeDocument/2006/relationships/image" Target="../media/image76.png"/><Relationship Id="rId61" Type="http://schemas.openxmlformats.org/officeDocument/2006/relationships/image" Target="../media/image77.png"/><Relationship Id="rId62" Type="http://schemas.openxmlformats.org/officeDocument/2006/relationships/image" Target="../media/image78.png"/><Relationship Id="rId63" Type="http://schemas.openxmlformats.org/officeDocument/2006/relationships/image" Target="../media/image79.png"/><Relationship Id="rId64" Type="http://schemas.openxmlformats.org/officeDocument/2006/relationships/image" Target="../media/image80.png"/><Relationship Id="rId65" Type="http://schemas.openxmlformats.org/officeDocument/2006/relationships/image" Target="../media/image81.png"/><Relationship Id="rId66" Type="http://schemas.openxmlformats.org/officeDocument/2006/relationships/image" Target="../media/image82.png"/><Relationship Id="rId67" Type="http://schemas.openxmlformats.org/officeDocument/2006/relationships/image" Target="../media/image83.png"/><Relationship Id="rId68" Type="http://schemas.openxmlformats.org/officeDocument/2006/relationships/image" Target="../media/image84.png"/><Relationship Id="rId69" Type="http://schemas.openxmlformats.org/officeDocument/2006/relationships/image" Target="../media/image85.png"/><Relationship Id="rId70" Type="http://schemas.openxmlformats.org/officeDocument/2006/relationships/image" Target="../media/image86.png"/><Relationship Id="rId71" Type="http://schemas.openxmlformats.org/officeDocument/2006/relationships/image" Target="../media/image87.png"/><Relationship Id="rId72" Type="http://schemas.openxmlformats.org/officeDocument/2006/relationships/image" Target="../media/image88.png"/><Relationship Id="rId73" Type="http://schemas.openxmlformats.org/officeDocument/2006/relationships/image" Target="../media/image89.png"/><Relationship Id="rId74" Type="http://schemas.openxmlformats.org/officeDocument/2006/relationships/image" Target="../media/image90.png"/><Relationship Id="rId75" Type="http://schemas.openxmlformats.org/officeDocument/2006/relationships/image" Target="../media/image91.png"/><Relationship Id="rId76" Type="http://schemas.openxmlformats.org/officeDocument/2006/relationships/image" Target="../media/image92.png"/><Relationship Id="rId77" Type="http://schemas.openxmlformats.org/officeDocument/2006/relationships/image" Target="../media/image93.png"/><Relationship Id="rId78" Type="http://schemas.openxmlformats.org/officeDocument/2006/relationships/image" Target="../media/image94.png"/><Relationship Id="rId79" Type="http://schemas.openxmlformats.org/officeDocument/2006/relationships/image" Target="../media/image95.png"/><Relationship Id="rId80" Type="http://schemas.openxmlformats.org/officeDocument/2006/relationships/image" Target="../media/image96.png"/><Relationship Id="rId81" Type="http://schemas.openxmlformats.org/officeDocument/2006/relationships/image" Target="../media/image97.png"/><Relationship Id="rId82" Type="http://schemas.openxmlformats.org/officeDocument/2006/relationships/image" Target="../media/image98.png"/><Relationship Id="rId83" Type="http://schemas.openxmlformats.org/officeDocument/2006/relationships/image" Target="../media/image99.png"/><Relationship Id="rId84" Type="http://schemas.openxmlformats.org/officeDocument/2006/relationships/image" Target="../media/image100.png"/><Relationship Id="rId85" Type="http://schemas.openxmlformats.org/officeDocument/2006/relationships/image" Target="../media/image101.png"/><Relationship Id="rId86" Type="http://schemas.openxmlformats.org/officeDocument/2006/relationships/image" Target="../media/image102.png"/><Relationship Id="rId87" Type="http://schemas.openxmlformats.org/officeDocument/2006/relationships/image" Target="../media/image103.png"/><Relationship Id="rId88" Type="http://schemas.openxmlformats.org/officeDocument/2006/relationships/image" Target="../media/image104.png"/><Relationship Id="rId89" Type="http://schemas.openxmlformats.org/officeDocument/2006/relationships/image" Target="../media/image105.png"/><Relationship Id="rId90" Type="http://schemas.openxmlformats.org/officeDocument/2006/relationships/image" Target="../media/image106.png"/><Relationship Id="rId91" Type="http://schemas.openxmlformats.org/officeDocument/2006/relationships/image" Target="../media/image107.png"/><Relationship Id="rId92" Type="http://schemas.openxmlformats.org/officeDocument/2006/relationships/image" Target="../media/image108.png"/><Relationship Id="rId93" Type="http://schemas.openxmlformats.org/officeDocument/2006/relationships/image" Target="../media/image109.png"/><Relationship Id="rId94" Type="http://schemas.openxmlformats.org/officeDocument/2006/relationships/image" Target="../media/image110.png"/><Relationship Id="rId95" Type="http://schemas.openxmlformats.org/officeDocument/2006/relationships/image" Target="../media/image111.png"/><Relationship Id="rId96" Type="http://schemas.openxmlformats.org/officeDocument/2006/relationships/image" Target="../media/image112.png"/><Relationship Id="rId97" Type="http://schemas.openxmlformats.org/officeDocument/2006/relationships/image" Target="../media/image113.png"/><Relationship Id="rId98" Type="http://schemas.openxmlformats.org/officeDocument/2006/relationships/image" Target="../media/image114.png"/><Relationship Id="rId99" Type="http://schemas.openxmlformats.org/officeDocument/2006/relationships/image" Target="../media/image115.png"/><Relationship Id="rId100" Type="http://schemas.openxmlformats.org/officeDocument/2006/relationships/image" Target="../media/image116.png"/><Relationship Id="rId101" Type="http://schemas.openxmlformats.org/officeDocument/2006/relationships/image" Target="../media/image117.png"/><Relationship Id="rId102" Type="http://schemas.openxmlformats.org/officeDocument/2006/relationships/image" Target="../media/image118.png"/><Relationship Id="rId103" Type="http://schemas.openxmlformats.org/officeDocument/2006/relationships/image" Target="../media/image119.png"/><Relationship Id="rId104" Type="http://schemas.openxmlformats.org/officeDocument/2006/relationships/image" Target="../media/image120.png"/><Relationship Id="rId105" Type="http://schemas.openxmlformats.org/officeDocument/2006/relationships/image" Target="../media/image121.png"/><Relationship Id="rId106" Type="http://schemas.openxmlformats.org/officeDocument/2006/relationships/image" Target="../media/image122.png"/><Relationship Id="rId107" Type="http://schemas.openxmlformats.org/officeDocument/2006/relationships/image" Target="../media/image123.png"/><Relationship Id="rId108" Type="http://schemas.openxmlformats.org/officeDocument/2006/relationships/image" Target="../media/image124.png"/><Relationship Id="rId109" Type="http://schemas.openxmlformats.org/officeDocument/2006/relationships/image" Target="../media/image125.png"/><Relationship Id="rId110" Type="http://schemas.openxmlformats.org/officeDocument/2006/relationships/image" Target="../media/image126.png"/><Relationship Id="rId111" Type="http://schemas.openxmlformats.org/officeDocument/2006/relationships/image" Target="../media/image127.png"/><Relationship Id="rId112" Type="http://schemas.openxmlformats.org/officeDocument/2006/relationships/image" Target="../media/image128.png"/><Relationship Id="rId113" Type="http://schemas.openxmlformats.org/officeDocument/2006/relationships/image" Target="../media/image129.png"/><Relationship Id="rId114" Type="http://schemas.openxmlformats.org/officeDocument/2006/relationships/image" Target="../media/image130.png"/><Relationship Id="rId115" Type="http://schemas.openxmlformats.org/officeDocument/2006/relationships/image" Target="../media/image131.png"/><Relationship Id="rId116" Type="http://schemas.openxmlformats.org/officeDocument/2006/relationships/image" Target="../media/image132.png"/><Relationship Id="rId117" Type="http://schemas.openxmlformats.org/officeDocument/2006/relationships/image" Target="../media/image133.png"/><Relationship Id="rId118" Type="http://schemas.openxmlformats.org/officeDocument/2006/relationships/image" Target="../media/image134.png"/><Relationship Id="rId119" Type="http://schemas.openxmlformats.org/officeDocument/2006/relationships/image" Target="../media/image135.png"/><Relationship Id="rId120" Type="http://schemas.openxmlformats.org/officeDocument/2006/relationships/image" Target="../media/image136.png"/><Relationship Id="rId121" Type="http://schemas.openxmlformats.org/officeDocument/2006/relationships/image" Target="../media/image137.png"/><Relationship Id="rId122" Type="http://schemas.openxmlformats.org/officeDocument/2006/relationships/image" Target="../media/image138.png"/><Relationship Id="rId123" Type="http://schemas.openxmlformats.org/officeDocument/2006/relationships/image" Target="../media/image139.png"/><Relationship Id="rId124" Type="http://schemas.openxmlformats.org/officeDocument/2006/relationships/image" Target="../media/image140.png"/><Relationship Id="rId125" Type="http://schemas.openxmlformats.org/officeDocument/2006/relationships/image" Target="../media/image141.png"/><Relationship Id="rId126" Type="http://schemas.openxmlformats.org/officeDocument/2006/relationships/image" Target="../media/image142.png"/><Relationship Id="rId127" Type="http://schemas.openxmlformats.org/officeDocument/2006/relationships/image" Target="../media/image143.png"/><Relationship Id="rId128" Type="http://schemas.openxmlformats.org/officeDocument/2006/relationships/image" Target="../media/image144.png"/><Relationship Id="rId129" Type="http://schemas.openxmlformats.org/officeDocument/2006/relationships/image" Target="../media/image145.png"/><Relationship Id="rId130" Type="http://schemas.openxmlformats.org/officeDocument/2006/relationships/image" Target="../media/image146.png"/><Relationship Id="rId131" Type="http://schemas.openxmlformats.org/officeDocument/2006/relationships/image" Target="../media/image147.png"/><Relationship Id="rId132" Type="http://schemas.openxmlformats.org/officeDocument/2006/relationships/image" Target="../media/image148.png"/><Relationship Id="rId133" Type="http://schemas.openxmlformats.org/officeDocument/2006/relationships/image" Target="../media/image149.png"/><Relationship Id="rId134" Type="http://schemas.openxmlformats.org/officeDocument/2006/relationships/image" Target="../media/image150.png"/><Relationship Id="rId135" Type="http://schemas.openxmlformats.org/officeDocument/2006/relationships/image" Target="../media/image151.png"/><Relationship Id="rId136" Type="http://schemas.openxmlformats.org/officeDocument/2006/relationships/image" Target="../media/image152.png"/><Relationship Id="rId137" Type="http://schemas.openxmlformats.org/officeDocument/2006/relationships/image" Target="../media/image153.png"/><Relationship Id="rId138" Type="http://schemas.openxmlformats.org/officeDocument/2006/relationships/image" Target="../media/image154.png"/><Relationship Id="rId139" Type="http://schemas.openxmlformats.org/officeDocument/2006/relationships/image" Target="../media/image155.png"/><Relationship Id="rId140" Type="http://schemas.openxmlformats.org/officeDocument/2006/relationships/image" Target="../media/image156.png"/><Relationship Id="rId141" Type="http://schemas.openxmlformats.org/officeDocument/2006/relationships/image" Target="../media/image157.png"/><Relationship Id="rId142" Type="http://schemas.openxmlformats.org/officeDocument/2006/relationships/image" Target="../media/image158.png"/><Relationship Id="rId143" Type="http://schemas.openxmlformats.org/officeDocument/2006/relationships/image" Target="../media/image159.png"/><Relationship Id="rId144" Type="http://schemas.openxmlformats.org/officeDocument/2006/relationships/image" Target="../media/image160.png"/><Relationship Id="rId145" Type="http://schemas.openxmlformats.org/officeDocument/2006/relationships/image" Target="../media/image161.png"/><Relationship Id="rId146" Type="http://schemas.openxmlformats.org/officeDocument/2006/relationships/image" Target="../media/image162.png"/><Relationship Id="rId147" Type="http://schemas.openxmlformats.org/officeDocument/2006/relationships/image" Target="../media/image163.png"/><Relationship Id="rId148" Type="http://schemas.openxmlformats.org/officeDocument/2006/relationships/image" Target="../media/image164.png"/><Relationship Id="rId149" Type="http://schemas.openxmlformats.org/officeDocument/2006/relationships/image" Target="../media/image165.png"/><Relationship Id="rId150" Type="http://schemas.openxmlformats.org/officeDocument/2006/relationships/image" Target="../media/image166.png"/><Relationship Id="rId151" Type="http://schemas.openxmlformats.org/officeDocument/2006/relationships/image" Target="../media/image167.png"/><Relationship Id="rId152" Type="http://schemas.openxmlformats.org/officeDocument/2006/relationships/image" Target="../media/image168.png"/><Relationship Id="rId153" Type="http://schemas.openxmlformats.org/officeDocument/2006/relationships/image" Target="../media/image169.png"/><Relationship Id="rId154" Type="http://schemas.openxmlformats.org/officeDocument/2006/relationships/image" Target="../media/image170.png"/><Relationship Id="rId155" Type="http://schemas.openxmlformats.org/officeDocument/2006/relationships/image" Target="../media/image171.png"/><Relationship Id="rId156" Type="http://schemas.openxmlformats.org/officeDocument/2006/relationships/image" Target="../media/image172.png"/><Relationship Id="rId157" Type="http://schemas.openxmlformats.org/officeDocument/2006/relationships/image" Target="../media/image173.png"/><Relationship Id="rId158" Type="http://schemas.openxmlformats.org/officeDocument/2006/relationships/image" Target="../media/image174.png"/><Relationship Id="rId159" Type="http://schemas.openxmlformats.org/officeDocument/2006/relationships/image" Target="../media/image175.png"/><Relationship Id="rId160" Type="http://schemas.openxmlformats.org/officeDocument/2006/relationships/image" Target="../media/image176.png"/><Relationship Id="rId161" Type="http://schemas.openxmlformats.org/officeDocument/2006/relationships/image" Target="../media/image177.png"/><Relationship Id="rId162" Type="http://schemas.openxmlformats.org/officeDocument/2006/relationships/image" Target="../media/image178.png"/><Relationship Id="rId163" Type="http://schemas.openxmlformats.org/officeDocument/2006/relationships/image" Target="../media/image179.png"/><Relationship Id="rId164" Type="http://schemas.openxmlformats.org/officeDocument/2006/relationships/image" Target="../media/image180.png"/><Relationship Id="rId165" Type="http://schemas.openxmlformats.org/officeDocument/2006/relationships/image" Target="../media/image181.png"/><Relationship Id="rId166" Type="http://schemas.openxmlformats.org/officeDocument/2006/relationships/image" Target="../media/image182.png"/><Relationship Id="rId167" Type="http://schemas.openxmlformats.org/officeDocument/2006/relationships/image" Target="../media/image183.png"/><Relationship Id="rId168" Type="http://schemas.openxmlformats.org/officeDocument/2006/relationships/image" Target="../media/image184.png"/><Relationship Id="rId169" Type="http://schemas.openxmlformats.org/officeDocument/2006/relationships/image" Target="../media/image185.png"/><Relationship Id="rId170" Type="http://schemas.openxmlformats.org/officeDocument/2006/relationships/image" Target="../media/image186.png"/><Relationship Id="rId171" Type="http://schemas.openxmlformats.org/officeDocument/2006/relationships/image" Target="../media/image187.png"/><Relationship Id="rId172" Type="http://schemas.openxmlformats.org/officeDocument/2006/relationships/image" Target="../media/image188.png"/><Relationship Id="rId173" Type="http://schemas.openxmlformats.org/officeDocument/2006/relationships/image" Target="../media/image189.png"/><Relationship Id="rId174" Type="http://schemas.openxmlformats.org/officeDocument/2006/relationships/image" Target="../media/image190.png"/><Relationship Id="rId175" Type="http://schemas.openxmlformats.org/officeDocument/2006/relationships/image" Target="../media/image191.png"/><Relationship Id="rId176" Type="http://schemas.openxmlformats.org/officeDocument/2006/relationships/image" Target="../media/image192.png"/><Relationship Id="rId177" Type="http://schemas.openxmlformats.org/officeDocument/2006/relationships/image" Target="../media/image193.png"/><Relationship Id="rId178" Type="http://schemas.openxmlformats.org/officeDocument/2006/relationships/image" Target="../media/image194.png"/><Relationship Id="rId179" Type="http://schemas.openxmlformats.org/officeDocument/2006/relationships/image" Target="../media/image195.png"/><Relationship Id="rId180" Type="http://schemas.openxmlformats.org/officeDocument/2006/relationships/image" Target="../media/image196.png"/><Relationship Id="rId181" Type="http://schemas.openxmlformats.org/officeDocument/2006/relationships/image" Target="../media/image197.png"/><Relationship Id="rId182" Type="http://schemas.openxmlformats.org/officeDocument/2006/relationships/image" Target="../media/image198.png"/><Relationship Id="rId183" Type="http://schemas.openxmlformats.org/officeDocument/2006/relationships/image" Target="../media/image199.png"/><Relationship Id="rId184" Type="http://schemas.openxmlformats.org/officeDocument/2006/relationships/image" Target="../media/image200.png"/><Relationship Id="rId185" Type="http://schemas.openxmlformats.org/officeDocument/2006/relationships/image" Target="../media/image201.png"/><Relationship Id="rId186" Type="http://schemas.openxmlformats.org/officeDocument/2006/relationships/image" Target="../media/image202.png"/><Relationship Id="rId187" Type="http://schemas.openxmlformats.org/officeDocument/2006/relationships/image" Target="../media/image203.png"/><Relationship Id="rId188" Type="http://schemas.openxmlformats.org/officeDocument/2006/relationships/image" Target="../media/image204.png"/><Relationship Id="rId189" Type="http://schemas.openxmlformats.org/officeDocument/2006/relationships/image" Target="../media/image205.png"/><Relationship Id="rId190" Type="http://schemas.openxmlformats.org/officeDocument/2006/relationships/image" Target="../media/image206.png"/><Relationship Id="rId191" Type="http://schemas.openxmlformats.org/officeDocument/2006/relationships/image" Target="../media/image207.png"/><Relationship Id="rId192" Type="http://schemas.openxmlformats.org/officeDocument/2006/relationships/image" Target="../media/image208.png"/><Relationship Id="rId193" Type="http://schemas.openxmlformats.org/officeDocument/2006/relationships/image" Target="../media/image209.png"/><Relationship Id="rId194" Type="http://schemas.openxmlformats.org/officeDocument/2006/relationships/image" Target="../media/image210.png"/><Relationship Id="rId195" Type="http://schemas.openxmlformats.org/officeDocument/2006/relationships/image" Target="../media/image211.png"/><Relationship Id="rId196" Type="http://schemas.openxmlformats.org/officeDocument/2006/relationships/image" Target="../media/image212.png"/><Relationship Id="rId197" Type="http://schemas.openxmlformats.org/officeDocument/2006/relationships/image" Target="../media/image213.png"/><Relationship Id="rId198" Type="http://schemas.openxmlformats.org/officeDocument/2006/relationships/image" Target="../media/image214.png"/><Relationship Id="rId199" Type="http://schemas.openxmlformats.org/officeDocument/2006/relationships/image" Target="../media/image215.png"/><Relationship Id="rId200" Type="http://schemas.openxmlformats.org/officeDocument/2006/relationships/image" Target="../media/image216.png"/><Relationship Id="rId201" Type="http://schemas.openxmlformats.org/officeDocument/2006/relationships/image" Target="../media/image217.png"/><Relationship Id="rId202" Type="http://schemas.openxmlformats.org/officeDocument/2006/relationships/image" Target="../media/image218.png"/><Relationship Id="rId203" Type="http://schemas.openxmlformats.org/officeDocument/2006/relationships/image" Target="../media/image219.png"/><Relationship Id="rId204" Type="http://schemas.openxmlformats.org/officeDocument/2006/relationships/image" Target="../media/image220.png"/><Relationship Id="rId205" Type="http://schemas.openxmlformats.org/officeDocument/2006/relationships/image" Target="../media/image221.png"/><Relationship Id="rId206" Type="http://schemas.openxmlformats.org/officeDocument/2006/relationships/image" Target="../media/image222.png"/><Relationship Id="rId207" Type="http://schemas.openxmlformats.org/officeDocument/2006/relationships/image" Target="../media/image223.png"/><Relationship Id="rId208" Type="http://schemas.openxmlformats.org/officeDocument/2006/relationships/image" Target="../media/image224.png"/><Relationship Id="rId209" Type="http://schemas.openxmlformats.org/officeDocument/2006/relationships/image" Target="../media/image225.png"/><Relationship Id="rId210" Type="http://schemas.openxmlformats.org/officeDocument/2006/relationships/image" Target="../media/image226.png"/><Relationship Id="rId211" Type="http://schemas.openxmlformats.org/officeDocument/2006/relationships/image" Target="../media/image227.png"/><Relationship Id="rId212" Type="http://schemas.openxmlformats.org/officeDocument/2006/relationships/image" Target="../media/image228.png"/><Relationship Id="rId213" Type="http://schemas.openxmlformats.org/officeDocument/2006/relationships/image" Target="../media/image229.png"/><Relationship Id="rId214" Type="http://schemas.openxmlformats.org/officeDocument/2006/relationships/image" Target="../media/image230.png"/><Relationship Id="rId215" Type="http://schemas.openxmlformats.org/officeDocument/2006/relationships/image" Target="../media/image231.png"/><Relationship Id="rId216" Type="http://schemas.openxmlformats.org/officeDocument/2006/relationships/image" Target="../media/image232.png"/><Relationship Id="rId217" Type="http://schemas.openxmlformats.org/officeDocument/2006/relationships/image" Target="../media/image233.png"/><Relationship Id="rId218" Type="http://schemas.openxmlformats.org/officeDocument/2006/relationships/image" Target="../media/image234.png"/><Relationship Id="rId219" Type="http://schemas.openxmlformats.org/officeDocument/2006/relationships/image" Target="../media/image235.png"/><Relationship Id="rId220" Type="http://schemas.openxmlformats.org/officeDocument/2006/relationships/image" Target="../media/image236.png"/><Relationship Id="rId221" Type="http://schemas.openxmlformats.org/officeDocument/2006/relationships/image" Target="../media/image237.png"/><Relationship Id="rId222" Type="http://schemas.openxmlformats.org/officeDocument/2006/relationships/image" Target="../media/image238.png"/><Relationship Id="rId223" Type="http://schemas.openxmlformats.org/officeDocument/2006/relationships/image" Target="../media/image239.png"/><Relationship Id="rId224" Type="http://schemas.openxmlformats.org/officeDocument/2006/relationships/image" Target="../media/image240.png"/><Relationship Id="rId225" Type="http://schemas.openxmlformats.org/officeDocument/2006/relationships/image" Target="../media/image241.png"/><Relationship Id="rId226" Type="http://schemas.openxmlformats.org/officeDocument/2006/relationships/image" Target="../media/image242.png"/><Relationship Id="rId227" Type="http://schemas.openxmlformats.org/officeDocument/2006/relationships/image" Target="../media/image243.png"/><Relationship Id="rId228" Type="http://schemas.openxmlformats.org/officeDocument/2006/relationships/image" Target="../media/image244.png"/><Relationship Id="rId229" Type="http://schemas.openxmlformats.org/officeDocument/2006/relationships/image" Target="../media/image245.png"/><Relationship Id="rId230" Type="http://schemas.openxmlformats.org/officeDocument/2006/relationships/image" Target="../media/image246.png"/><Relationship Id="rId231" Type="http://schemas.openxmlformats.org/officeDocument/2006/relationships/image" Target="../media/image247.png"/><Relationship Id="rId232" Type="http://schemas.openxmlformats.org/officeDocument/2006/relationships/image" Target="../media/image248.png"/><Relationship Id="rId233" Type="http://schemas.openxmlformats.org/officeDocument/2006/relationships/image" Target="../media/image249.png"/><Relationship Id="rId234" Type="http://schemas.openxmlformats.org/officeDocument/2006/relationships/image" Target="../media/image250.png"/><Relationship Id="rId235" Type="http://schemas.openxmlformats.org/officeDocument/2006/relationships/image" Target="../media/image251.png"/><Relationship Id="rId236" Type="http://schemas.openxmlformats.org/officeDocument/2006/relationships/image" Target="../media/image252.png"/><Relationship Id="rId237" Type="http://schemas.openxmlformats.org/officeDocument/2006/relationships/image" Target="../media/image253.png"/><Relationship Id="rId238" Type="http://schemas.openxmlformats.org/officeDocument/2006/relationships/image" Target="../media/image254.png"/><Relationship Id="rId239" Type="http://schemas.openxmlformats.org/officeDocument/2006/relationships/image" Target="../media/image255.png"/><Relationship Id="rId240" Type="http://schemas.openxmlformats.org/officeDocument/2006/relationships/image" Target="../media/image256.png"/><Relationship Id="rId241" Type="http://schemas.openxmlformats.org/officeDocument/2006/relationships/image" Target="../media/image257.png"/><Relationship Id="rId242" Type="http://schemas.openxmlformats.org/officeDocument/2006/relationships/image" Target="../media/image258.png"/><Relationship Id="rId243" Type="http://schemas.openxmlformats.org/officeDocument/2006/relationships/image" Target="../media/image259.png"/><Relationship Id="rId244" Type="http://schemas.openxmlformats.org/officeDocument/2006/relationships/image" Target="../media/image260.png"/><Relationship Id="rId245" Type="http://schemas.openxmlformats.org/officeDocument/2006/relationships/image" Target="../media/image261.png"/><Relationship Id="rId246" Type="http://schemas.openxmlformats.org/officeDocument/2006/relationships/image" Target="../media/image262.png"/><Relationship Id="rId247" Type="http://schemas.openxmlformats.org/officeDocument/2006/relationships/image" Target="../media/image263.png"/><Relationship Id="rId248" Type="http://schemas.openxmlformats.org/officeDocument/2006/relationships/image" Target="../media/image264.png"/><Relationship Id="rId249" Type="http://schemas.openxmlformats.org/officeDocument/2006/relationships/image" Target="../media/image265.png"/><Relationship Id="rId250" Type="http://schemas.openxmlformats.org/officeDocument/2006/relationships/image" Target="../media/image266.png"/><Relationship Id="rId251" Type="http://schemas.openxmlformats.org/officeDocument/2006/relationships/image" Target="../media/image267.png"/><Relationship Id="rId252" Type="http://schemas.openxmlformats.org/officeDocument/2006/relationships/image" Target="../media/image268.png"/><Relationship Id="rId253" Type="http://schemas.openxmlformats.org/officeDocument/2006/relationships/image" Target="../media/image269.png"/><Relationship Id="rId254" Type="http://schemas.openxmlformats.org/officeDocument/2006/relationships/image" Target="../media/image270.png"/><Relationship Id="rId255" Type="http://schemas.openxmlformats.org/officeDocument/2006/relationships/image" Target="../media/image271.png"/><Relationship Id="rId256" Type="http://schemas.openxmlformats.org/officeDocument/2006/relationships/image" Target="../media/image272.png"/><Relationship Id="rId257" Type="http://schemas.openxmlformats.org/officeDocument/2006/relationships/image" Target="../media/image273.png"/><Relationship Id="rId258" Type="http://schemas.openxmlformats.org/officeDocument/2006/relationships/image" Target="../media/image274.png"/><Relationship Id="rId259" Type="http://schemas.openxmlformats.org/officeDocument/2006/relationships/image" Target="../media/image275.png"/><Relationship Id="rId260" Type="http://schemas.openxmlformats.org/officeDocument/2006/relationships/image" Target="../media/image276.png"/><Relationship Id="rId261" Type="http://schemas.openxmlformats.org/officeDocument/2006/relationships/image" Target="../media/image277.jpg"/></Relationships>
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8.png"/><Relationship Id="rId3" Type="http://schemas.openxmlformats.org/officeDocument/2006/relationships/image" Target="../media/image279.png"/><Relationship Id="rId4" Type="http://schemas.openxmlformats.org/officeDocument/2006/relationships/image" Target="../media/image280.png"/><Relationship Id="rId5" Type="http://schemas.openxmlformats.org/officeDocument/2006/relationships/image" Target="../media/image281.png"/><Relationship Id="rId6" Type="http://schemas.openxmlformats.org/officeDocument/2006/relationships/image" Target="../media/image282.png"/><Relationship Id="rId7" Type="http://schemas.openxmlformats.org/officeDocument/2006/relationships/image" Target="../media/image283.png"/><Relationship Id="rId8" Type="http://schemas.openxmlformats.org/officeDocument/2006/relationships/image" Target="../media/image284.png"/><Relationship Id="rId9" Type="http://schemas.openxmlformats.org/officeDocument/2006/relationships/image" Target="../media/image285.png"/><Relationship Id="rId10" Type="http://schemas.openxmlformats.org/officeDocument/2006/relationships/image" Target="../media/image286.png"/><Relationship Id="rId11" Type="http://schemas.openxmlformats.org/officeDocument/2006/relationships/image" Target="../media/image287.png"/><Relationship Id="rId12" Type="http://schemas.openxmlformats.org/officeDocument/2006/relationships/image" Target="../media/image288.png"/><Relationship Id="rId13" Type="http://schemas.openxmlformats.org/officeDocument/2006/relationships/image" Target="../media/image289.png"/><Relationship Id="rId14" Type="http://schemas.openxmlformats.org/officeDocument/2006/relationships/image" Target="../media/image290.png"/></Relationships>
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
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1.png"/><Relationship Id="rId3" Type="http://schemas.openxmlformats.org/officeDocument/2006/relationships/image" Target="../media/image292.png"/><Relationship Id="rId4" Type="http://schemas.openxmlformats.org/officeDocument/2006/relationships/image" Target="../media/image293.jpg"/><Relationship Id="rId5" Type="http://schemas.openxmlformats.org/officeDocument/2006/relationships/image" Target="../media/image294.jpg"/></Relationships>
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5.jpg"/></Relationships>
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96.jpg"/><Relationship Id="rId3" Type="http://schemas.openxmlformats.org/officeDocument/2006/relationships/image" Target="../media/image297.png"/></Relationships>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5753" y="0"/>
            <a:ext cx="10967046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3762676" y="852605"/>
            <a:ext cx="69850" cy="66675"/>
          </a:xfrm>
          <a:custGeom>
            <a:avLst/>
            <a:gdLst/>
            <a:ahLst/>
            <a:cxnLst/>
            <a:rect l="l" t="t" r="r" b="b"/>
            <a:pathLst>
              <a:path w="69850" h="66675">
                <a:moveTo>
                  <a:pt x="45866" y="0"/>
                </a:moveTo>
                <a:lnTo>
                  <a:pt x="28399" y="823"/>
                </a:lnTo>
                <a:lnTo>
                  <a:pt x="14761" y="5295"/>
                </a:lnTo>
                <a:lnTo>
                  <a:pt x="5209" y="13106"/>
                </a:lnTo>
                <a:lnTo>
                  <a:pt x="0" y="23946"/>
                </a:lnTo>
                <a:lnTo>
                  <a:pt x="1907" y="41606"/>
                </a:lnTo>
                <a:lnTo>
                  <a:pt x="8146" y="54445"/>
                </a:lnTo>
                <a:lnTo>
                  <a:pt x="17592" y="62699"/>
                </a:lnTo>
                <a:lnTo>
                  <a:pt x="29124" y="66602"/>
                </a:lnTo>
                <a:lnTo>
                  <a:pt x="44499" y="64656"/>
                </a:lnTo>
                <a:lnTo>
                  <a:pt x="56455" y="58746"/>
                </a:lnTo>
                <a:lnTo>
                  <a:pt x="34623" y="58746"/>
                </a:lnTo>
                <a:lnTo>
                  <a:pt x="21211" y="55067"/>
                </a:lnTo>
                <a:lnTo>
                  <a:pt x="12334" y="45015"/>
                </a:lnTo>
                <a:lnTo>
                  <a:pt x="12778" y="26041"/>
                </a:lnTo>
                <a:lnTo>
                  <a:pt x="17751" y="13701"/>
                </a:lnTo>
                <a:lnTo>
                  <a:pt x="26217" y="7237"/>
                </a:lnTo>
                <a:lnTo>
                  <a:pt x="58421" y="7237"/>
                </a:lnTo>
                <a:lnTo>
                  <a:pt x="57791" y="6425"/>
                </a:lnTo>
                <a:lnTo>
                  <a:pt x="45866" y="0"/>
                </a:lnTo>
                <a:close/>
              </a:path>
              <a:path w="69850" h="66675">
                <a:moveTo>
                  <a:pt x="58421" y="7237"/>
                </a:moveTo>
                <a:lnTo>
                  <a:pt x="26217" y="7237"/>
                </a:lnTo>
                <a:lnTo>
                  <a:pt x="42500" y="8973"/>
                </a:lnTo>
                <a:lnTo>
                  <a:pt x="53309" y="15985"/>
                </a:lnTo>
                <a:lnTo>
                  <a:pt x="58452" y="27121"/>
                </a:lnTo>
                <a:lnTo>
                  <a:pt x="58880" y="32203"/>
                </a:lnTo>
                <a:lnTo>
                  <a:pt x="55075" y="46779"/>
                </a:lnTo>
                <a:lnTo>
                  <a:pt x="45362" y="56103"/>
                </a:lnTo>
                <a:lnTo>
                  <a:pt x="34623" y="58746"/>
                </a:lnTo>
                <a:lnTo>
                  <a:pt x="56455" y="58746"/>
                </a:lnTo>
                <a:lnTo>
                  <a:pt x="56893" y="58530"/>
                </a:lnTo>
                <a:lnTo>
                  <a:pt x="65446" y="48642"/>
                </a:lnTo>
                <a:lnTo>
                  <a:pt x="69264" y="35505"/>
                </a:lnTo>
                <a:lnTo>
                  <a:pt x="69421" y="32203"/>
                </a:lnTo>
                <a:lnTo>
                  <a:pt x="66223" y="17283"/>
                </a:lnTo>
                <a:lnTo>
                  <a:pt x="58421" y="7237"/>
                </a:lnTo>
                <a:close/>
              </a:path>
              <a:path w="69850" h="66675">
                <a:moveTo>
                  <a:pt x="44402" y="14042"/>
                </a:moveTo>
                <a:lnTo>
                  <a:pt x="20145" y="14042"/>
                </a:lnTo>
                <a:lnTo>
                  <a:pt x="20145" y="49476"/>
                </a:lnTo>
                <a:lnTo>
                  <a:pt x="28146" y="50491"/>
                </a:lnTo>
                <a:lnTo>
                  <a:pt x="28146" y="35505"/>
                </a:lnTo>
                <a:lnTo>
                  <a:pt x="41530" y="35505"/>
                </a:lnTo>
                <a:lnTo>
                  <a:pt x="41100" y="34743"/>
                </a:lnTo>
                <a:lnTo>
                  <a:pt x="45926" y="33854"/>
                </a:lnTo>
                <a:lnTo>
                  <a:pt x="49990" y="32203"/>
                </a:lnTo>
                <a:lnTo>
                  <a:pt x="49990" y="28901"/>
                </a:lnTo>
                <a:lnTo>
                  <a:pt x="28146" y="28901"/>
                </a:lnTo>
                <a:lnTo>
                  <a:pt x="28146" y="19884"/>
                </a:lnTo>
                <a:lnTo>
                  <a:pt x="49990" y="19884"/>
                </a:lnTo>
                <a:lnTo>
                  <a:pt x="49990" y="16582"/>
                </a:lnTo>
                <a:lnTo>
                  <a:pt x="44402" y="14042"/>
                </a:lnTo>
                <a:close/>
              </a:path>
              <a:path w="69850" h="66675">
                <a:moveTo>
                  <a:pt x="41530" y="35505"/>
                </a:moveTo>
                <a:lnTo>
                  <a:pt x="32210" y="35505"/>
                </a:lnTo>
                <a:lnTo>
                  <a:pt x="41100" y="50491"/>
                </a:lnTo>
                <a:lnTo>
                  <a:pt x="49990" y="50491"/>
                </a:lnTo>
                <a:lnTo>
                  <a:pt x="41530" y="35505"/>
                </a:lnTo>
                <a:close/>
              </a:path>
              <a:path w="69850" h="66675">
                <a:moveTo>
                  <a:pt x="49990" y="19884"/>
                </a:moveTo>
                <a:lnTo>
                  <a:pt x="37036" y="19884"/>
                </a:lnTo>
                <a:lnTo>
                  <a:pt x="41100" y="20646"/>
                </a:lnTo>
                <a:lnTo>
                  <a:pt x="41100" y="28139"/>
                </a:lnTo>
                <a:lnTo>
                  <a:pt x="39449" y="28901"/>
                </a:lnTo>
                <a:lnTo>
                  <a:pt x="49990" y="28901"/>
                </a:lnTo>
                <a:lnTo>
                  <a:pt x="49990" y="198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700529" y="522731"/>
            <a:ext cx="2039620" cy="385445"/>
          </a:xfrm>
          <a:custGeom>
            <a:avLst/>
            <a:gdLst/>
            <a:ahLst/>
            <a:cxnLst/>
            <a:rect l="l" t="t" r="r" b="b"/>
            <a:pathLst>
              <a:path w="2039620" h="385444">
                <a:moveTo>
                  <a:pt x="848232" y="0"/>
                </a:moveTo>
                <a:lnTo>
                  <a:pt x="848232" y="385142"/>
                </a:lnTo>
                <a:lnTo>
                  <a:pt x="955783" y="385190"/>
                </a:lnTo>
                <a:lnTo>
                  <a:pt x="955801" y="48"/>
                </a:lnTo>
                <a:lnTo>
                  <a:pt x="848232" y="0"/>
                </a:lnTo>
                <a:close/>
              </a:path>
              <a:path w="2039620" h="385444">
                <a:moveTo>
                  <a:pt x="368884" y="85762"/>
                </a:moveTo>
                <a:lnTo>
                  <a:pt x="108457" y="85762"/>
                </a:lnTo>
                <a:lnTo>
                  <a:pt x="193327" y="86486"/>
                </a:lnTo>
                <a:lnTo>
                  <a:pt x="208748" y="87267"/>
                </a:lnTo>
                <a:lnTo>
                  <a:pt x="253553" y="107093"/>
                </a:lnTo>
                <a:lnTo>
                  <a:pt x="272106" y="143338"/>
                </a:lnTo>
                <a:lnTo>
                  <a:pt x="277831" y="185923"/>
                </a:lnTo>
                <a:lnTo>
                  <a:pt x="278383" y="385189"/>
                </a:lnTo>
                <a:lnTo>
                  <a:pt x="383662" y="385190"/>
                </a:lnTo>
                <a:lnTo>
                  <a:pt x="383594" y="170004"/>
                </a:lnTo>
                <a:lnTo>
                  <a:pt x="380874" y="130526"/>
                </a:lnTo>
                <a:lnTo>
                  <a:pt x="372891" y="96034"/>
                </a:lnTo>
                <a:lnTo>
                  <a:pt x="368884" y="85762"/>
                </a:lnTo>
                <a:close/>
              </a:path>
              <a:path w="2039620" h="385444">
                <a:moveTo>
                  <a:pt x="193420" y="0"/>
                </a:moveTo>
                <a:lnTo>
                  <a:pt x="0" y="0"/>
                </a:lnTo>
                <a:lnTo>
                  <a:pt x="0" y="385142"/>
                </a:lnTo>
                <a:lnTo>
                  <a:pt x="108430" y="385190"/>
                </a:lnTo>
                <a:lnTo>
                  <a:pt x="108457" y="85762"/>
                </a:lnTo>
                <a:lnTo>
                  <a:pt x="368884" y="85762"/>
                </a:lnTo>
                <a:lnTo>
                  <a:pt x="343730" y="46035"/>
                </a:lnTo>
                <a:lnTo>
                  <a:pt x="312650" y="22526"/>
                </a:lnTo>
                <a:lnTo>
                  <a:pt x="275903" y="8514"/>
                </a:lnTo>
                <a:lnTo>
                  <a:pt x="235492" y="1754"/>
                </a:lnTo>
                <a:lnTo>
                  <a:pt x="207505" y="167"/>
                </a:lnTo>
                <a:lnTo>
                  <a:pt x="193420" y="0"/>
                </a:lnTo>
                <a:close/>
              </a:path>
              <a:path w="2039620" h="385444">
                <a:moveTo>
                  <a:pt x="1021333" y="0"/>
                </a:moveTo>
                <a:lnTo>
                  <a:pt x="1021333" y="385142"/>
                </a:lnTo>
                <a:lnTo>
                  <a:pt x="1196937" y="385190"/>
                </a:lnTo>
                <a:lnTo>
                  <a:pt x="1217436" y="384911"/>
                </a:lnTo>
                <a:lnTo>
                  <a:pt x="1267182" y="380621"/>
                </a:lnTo>
                <a:lnTo>
                  <a:pt x="1312955" y="366415"/>
                </a:lnTo>
                <a:lnTo>
                  <a:pt x="1346030" y="341831"/>
                </a:lnTo>
                <a:lnTo>
                  <a:pt x="1371300" y="303529"/>
                </a:lnTo>
                <a:lnTo>
                  <a:pt x="1129064" y="303529"/>
                </a:lnTo>
                <a:lnTo>
                  <a:pt x="1129030" y="84073"/>
                </a:lnTo>
                <a:lnTo>
                  <a:pt x="1368314" y="84073"/>
                </a:lnTo>
                <a:lnTo>
                  <a:pt x="1366310" y="79998"/>
                </a:lnTo>
                <a:lnTo>
                  <a:pt x="1334480" y="42005"/>
                </a:lnTo>
                <a:lnTo>
                  <a:pt x="1293400" y="16854"/>
                </a:lnTo>
                <a:lnTo>
                  <a:pt x="1244649" y="4146"/>
                </a:lnTo>
                <a:lnTo>
                  <a:pt x="1202111" y="507"/>
                </a:lnTo>
                <a:lnTo>
                  <a:pt x="1186663" y="102"/>
                </a:lnTo>
                <a:lnTo>
                  <a:pt x="1021333" y="0"/>
                </a:lnTo>
                <a:close/>
              </a:path>
              <a:path w="2039620" h="385444">
                <a:moveTo>
                  <a:pt x="1368314" y="84073"/>
                </a:moveTo>
                <a:lnTo>
                  <a:pt x="1174890" y="84073"/>
                </a:lnTo>
                <a:lnTo>
                  <a:pt x="1190884" y="84685"/>
                </a:lnTo>
                <a:lnTo>
                  <a:pt x="1205869" y="86561"/>
                </a:lnTo>
                <a:lnTo>
                  <a:pt x="1244118" y="100380"/>
                </a:lnTo>
                <a:lnTo>
                  <a:pt x="1270947" y="127757"/>
                </a:lnTo>
                <a:lnTo>
                  <a:pt x="1284610" y="170327"/>
                </a:lnTo>
                <a:lnTo>
                  <a:pt x="1285936" y="188175"/>
                </a:lnTo>
                <a:lnTo>
                  <a:pt x="1285135" y="207263"/>
                </a:lnTo>
                <a:lnTo>
                  <a:pt x="1273421" y="253095"/>
                </a:lnTo>
                <a:lnTo>
                  <a:pt x="1249016" y="283193"/>
                </a:lnTo>
                <a:lnTo>
                  <a:pt x="1213559" y="299370"/>
                </a:lnTo>
                <a:lnTo>
                  <a:pt x="1129064" y="303529"/>
                </a:lnTo>
                <a:lnTo>
                  <a:pt x="1371300" y="303529"/>
                </a:lnTo>
                <a:lnTo>
                  <a:pt x="1383734" y="266488"/>
                </a:lnTo>
                <a:lnTo>
                  <a:pt x="1390150" y="225337"/>
                </a:lnTo>
                <a:lnTo>
                  <a:pt x="1391027" y="210887"/>
                </a:lnTo>
                <a:lnTo>
                  <a:pt x="1390828" y="194094"/>
                </a:lnTo>
                <a:lnTo>
                  <a:pt x="1387111" y="148739"/>
                </a:lnTo>
                <a:lnTo>
                  <a:pt x="1378873" y="110771"/>
                </a:lnTo>
                <a:lnTo>
                  <a:pt x="1370966" y="89468"/>
                </a:lnTo>
                <a:lnTo>
                  <a:pt x="1368314" y="84073"/>
                </a:lnTo>
                <a:close/>
              </a:path>
              <a:path w="2039620" h="385444">
                <a:moveTo>
                  <a:pt x="399796" y="0"/>
                </a:moveTo>
                <a:lnTo>
                  <a:pt x="522843" y="385142"/>
                </a:lnTo>
                <a:lnTo>
                  <a:pt x="678178" y="385190"/>
                </a:lnTo>
                <a:lnTo>
                  <a:pt x="704096" y="305142"/>
                </a:lnTo>
                <a:lnTo>
                  <a:pt x="603007" y="305142"/>
                </a:lnTo>
                <a:lnTo>
                  <a:pt x="516392" y="38"/>
                </a:lnTo>
                <a:lnTo>
                  <a:pt x="399796" y="0"/>
                </a:lnTo>
                <a:close/>
              </a:path>
              <a:path w="2039620" h="385444">
                <a:moveTo>
                  <a:pt x="692784" y="0"/>
                </a:moveTo>
                <a:lnTo>
                  <a:pt x="603007" y="305142"/>
                </a:lnTo>
                <a:lnTo>
                  <a:pt x="704096" y="305142"/>
                </a:lnTo>
                <a:lnTo>
                  <a:pt x="802878" y="48"/>
                </a:lnTo>
                <a:lnTo>
                  <a:pt x="692784" y="0"/>
                </a:lnTo>
                <a:close/>
              </a:path>
              <a:path w="2039620" h="385444">
                <a:moveTo>
                  <a:pt x="1441477" y="0"/>
                </a:moveTo>
                <a:lnTo>
                  <a:pt x="1441450" y="385190"/>
                </a:lnTo>
                <a:lnTo>
                  <a:pt x="1549880" y="385190"/>
                </a:lnTo>
                <a:lnTo>
                  <a:pt x="1549907" y="48"/>
                </a:lnTo>
                <a:lnTo>
                  <a:pt x="1441477" y="0"/>
                </a:lnTo>
                <a:close/>
              </a:path>
              <a:path w="2039620" h="385444">
                <a:moveTo>
                  <a:pt x="2012778" y="317373"/>
                </a:moveTo>
                <a:lnTo>
                  <a:pt x="1901882" y="317373"/>
                </a:lnTo>
                <a:lnTo>
                  <a:pt x="1924526" y="385095"/>
                </a:lnTo>
                <a:lnTo>
                  <a:pt x="2039492" y="385190"/>
                </a:lnTo>
                <a:lnTo>
                  <a:pt x="2012778" y="317373"/>
                </a:lnTo>
                <a:close/>
              </a:path>
              <a:path w="2039620" h="385444">
                <a:moveTo>
                  <a:pt x="1744091" y="888"/>
                </a:moveTo>
                <a:lnTo>
                  <a:pt x="1593614" y="385142"/>
                </a:lnTo>
                <a:lnTo>
                  <a:pt x="1699506" y="385190"/>
                </a:lnTo>
                <a:lnTo>
                  <a:pt x="1723856" y="317487"/>
                </a:lnTo>
                <a:lnTo>
                  <a:pt x="2012778" y="317373"/>
                </a:lnTo>
                <a:lnTo>
                  <a:pt x="1986463" y="250570"/>
                </a:lnTo>
                <a:lnTo>
                  <a:pt x="1746514" y="250570"/>
                </a:lnTo>
                <a:lnTo>
                  <a:pt x="1813686" y="70992"/>
                </a:lnTo>
                <a:lnTo>
                  <a:pt x="1915724" y="70992"/>
                </a:lnTo>
                <a:lnTo>
                  <a:pt x="1888127" y="937"/>
                </a:lnTo>
                <a:lnTo>
                  <a:pt x="1744091" y="888"/>
                </a:lnTo>
                <a:close/>
              </a:path>
              <a:path w="2039620" h="385444">
                <a:moveTo>
                  <a:pt x="1915724" y="70992"/>
                </a:moveTo>
                <a:lnTo>
                  <a:pt x="1813686" y="70992"/>
                </a:lnTo>
                <a:lnTo>
                  <a:pt x="1879196" y="250509"/>
                </a:lnTo>
                <a:lnTo>
                  <a:pt x="1746514" y="250570"/>
                </a:lnTo>
                <a:lnTo>
                  <a:pt x="1986463" y="250570"/>
                </a:lnTo>
                <a:lnTo>
                  <a:pt x="1915724" y="7099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677494" y="414908"/>
            <a:ext cx="877569" cy="581660"/>
          </a:xfrm>
          <a:custGeom>
            <a:avLst/>
            <a:gdLst/>
            <a:ahLst/>
            <a:cxnLst/>
            <a:rect l="l" t="t" r="r" b="b"/>
            <a:pathLst>
              <a:path w="877569" h="581660">
                <a:moveTo>
                  <a:pt x="877330" y="308610"/>
                </a:moveTo>
                <a:lnTo>
                  <a:pt x="711758" y="308610"/>
                </a:lnTo>
                <a:lnTo>
                  <a:pt x="719019" y="313689"/>
                </a:lnTo>
                <a:lnTo>
                  <a:pt x="741257" y="327660"/>
                </a:lnTo>
                <a:lnTo>
                  <a:pt x="768286" y="341630"/>
                </a:lnTo>
                <a:lnTo>
                  <a:pt x="781536" y="349250"/>
                </a:lnTo>
                <a:lnTo>
                  <a:pt x="803382" y="363220"/>
                </a:lnTo>
                <a:lnTo>
                  <a:pt x="810328" y="368300"/>
                </a:lnTo>
                <a:lnTo>
                  <a:pt x="795096" y="381000"/>
                </a:lnTo>
                <a:lnTo>
                  <a:pt x="759488" y="403860"/>
                </a:lnTo>
                <a:lnTo>
                  <a:pt x="718153" y="426720"/>
                </a:lnTo>
                <a:lnTo>
                  <a:pt x="672452" y="447039"/>
                </a:lnTo>
                <a:lnTo>
                  <a:pt x="623741" y="464820"/>
                </a:lnTo>
                <a:lnTo>
                  <a:pt x="548004" y="487680"/>
                </a:lnTo>
                <a:lnTo>
                  <a:pt x="473138" y="504189"/>
                </a:lnTo>
                <a:lnTo>
                  <a:pt x="425975" y="511810"/>
                </a:lnTo>
                <a:lnTo>
                  <a:pt x="382596" y="515620"/>
                </a:lnTo>
                <a:lnTo>
                  <a:pt x="337443" y="515620"/>
                </a:lnTo>
                <a:lnTo>
                  <a:pt x="327205" y="581660"/>
                </a:lnTo>
                <a:lnTo>
                  <a:pt x="877298" y="581660"/>
                </a:lnTo>
                <a:lnTo>
                  <a:pt x="877330" y="308610"/>
                </a:lnTo>
                <a:close/>
              </a:path>
              <a:path w="877569" h="581660">
                <a:moveTo>
                  <a:pt x="327202" y="78739"/>
                </a:moveTo>
                <a:lnTo>
                  <a:pt x="275440" y="86360"/>
                </a:lnTo>
                <a:lnTo>
                  <a:pt x="225854" y="100330"/>
                </a:lnTo>
                <a:lnTo>
                  <a:pt x="179214" y="119380"/>
                </a:lnTo>
                <a:lnTo>
                  <a:pt x="136293" y="142239"/>
                </a:lnTo>
                <a:lnTo>
                  <a:pt x="97859" y="165100"/>
                </a:lnTo>
                <a:lnTo>
                  <a:pt x="64685" y="187960"/>
                </a:lnTo>
                <a:lnTo>
                  <a:pt x="26472" y="218439"/>
                </a:lnTo>
                <a:lnTo>
                  <a:pt x="4428" y="237489"/>
                </a:lnTo>
                <a:lnTo>
                  <a:pt x="1123" y="240030"/>
                </a:lnTo>
                <a:lnTo>
                  <a:pt x="0" y="241300"/>
                </a:lnTo>
                <a:lnTo>
                  <a:pt x="651" y="243839"/>
                </a:lnTo>
                <a:lnTo>
                  <a:pt x="2639" y="248920"/>
                </a:lnTo>
                <a:lnTo>
                  <a:pt x="6017" y="256539"/>
                </a:lnTo>
                <a:lnTo>
                  <a:pt x="10838" y="267970"/>
                </a:lnTo>
                <a:lnTo>
                  <a:pt x="34485" y="312420"/>
                </a:lnTo>
                <a:lnTo>
                  <a:pt x="58429" y="350520"/>
                </a:lnTo>
                <a:lnTo>
                  <a:pt x="89410" y="388620"/>
                </a:lnTo>
                <a:lnTo>
                  <a:pt x="127848" y="426720"/>
                </a:lnTo>
                <a:lnTo>
                  <a:pt x="174166" y="462280"/>
                </a:lnTo>
                <a:lnTo>
                  <a:pt x="228785" y="490220"/>
                </a:lnTo>
                <a:lnTo>
                  <a:pt x="292128" y="509270"/>
                </a:lnTo>
                <a:lnTo>
                  <a:pt x="327202" y="514350"/>
                </a:lnTo>
                <a:lnTo>
                  <a:pt x="327202" y="468630"/>
                </a:lnTo>
                <a:lnTo>
                  <a:pt x="301527" y="464820"/>
                </a:lnTo>
                <a:lnTo>
                  <a:pt x="277556" y="457200"/>
                </a:lnTo>
                <a:lnTo>
                  <a:pt x="234556" y="438150"/>
                </a:lnTo>
                <a:lnTo>
                  <a:pt x="197867" y="411480"/>
                </a:lnTo>
                <a:lnTo>
                  <a:pt x="167156" y="382270"/>
                </a:lnTo>
                <a:lnTo>
                  <a:pt x="142087" y="351789"/>
                </a:lnTo>
                <a:lnTo>
                  <a:pt x="114332" y="307339"/>
                </a:lnTo>
                <a:lnTo>
                  <a:pt x="107539" y="293370"/>
                </a:lnTo>
                <a:lnTo>
                  <a:pt x="101906" y="281939"/>
                </a:lnTo>
                <a:lnTo>
                  <a:pt x="97391" y="270510"/>
                </a:lnTo>
                <a:lnTo>
                  <a:pt x="93952" y="262889"/>
                </a:lnTo>
                <a:lnTo>
                  <a:pt x="91548" y="256539"/>
                </a:lnTo>
                <a:lnTo>
                  <a:pt x="90136" y="251460"/>
                </a:lnTo>
                <a:lnTo>
                  <a:pt x="89674" y="250189"/>
                </a:lnTo>
                <a:lnTo>
                  <a:pt x="90268" y="250189"/>
                </a:lnTo>
                <a:lnTo>
                  <a:pt x="92049" y="247650"/>
                </a:lnTo>
                <a:lnTo>
                  <a:pt x="95018" y="243839"/>
                </a:lnTo>
                <a:lnTo>
                  <a:pt x="99175" y="237489"/>
                </a:lnTo>
                <a:lnTo>
                  <a:pt x="104519" y="232410"/>
                </a:lnTo>
                <a:lnTo>
                  <a:pt x="111051" y="224789"/>
                </a:lnTo>
                <a:lnTo>
                  <a:pt x="118770" y="217170"/>
                </a:lnTo>
                <a:lnTo>
                  <a:pt x="127677" y="208280"/>
                </a:lnTo>
                <a:lnTo>
                  <a:pt x="137772" y="199389"/>
                </a:lnTo>
                <a:lnTo>
                  <a:pt x="149055" y="190500"/>
                </a:lnTo>
                <a:lnTo>
                  <a:pt x="161525" y="180339"/>
                </a:lnTo>
                <a:lnTo>
                  <a:pt x="206061" y="153670"/>
                </a:lnTo>
                <a:lnTo>
                  <a:pt x="241691" y="138430"/>
                </a:lnTo>
                <a:lnTo>
                  <a:pt x="282071" y="127000"/>
                </a:lnTo>
                <a:lnTo>
                  <a:pt x="327202" y="120650"/>
                </a:lnTo>
                <a:lnTo>
                  <a:pt x="327202" y="78739"/>
                </a:lnTo>
                <a:close/>
              </a:path>
              <a:path w="877569" h="581660">
                <a:moveTo>
                  <a:pt x="329593" y="420370"/>
                </a:moveTo>
                <a:lnTo>
                  <a:pt x="327225" y="468630"/>
                </a:lnTo>
                <a:lnTo>
                  <a:pt x="352189" y="471170"/>
                </a:lnTo>
                <a:lnTo>
                  <a:pt x="396826" y="468630"/>
                </a:lnTo>
                <a:lnTo>
                  <a:pt x="458850" y="458470"/>
                </a:lnTo>
                <a:lnTo>
                  <a:pt x="497322" y="445770"/>
                </a:lnTo>
                <a:lnTo>
                  <a:pt x="533817" y="431800"/>
                </a:lnTo>
                <a:lnTo>
                  <a:pt x="548898" y="424180"/>
                </a:lnTo>
                <a:lnTo>
                  <a:pt x="354380" y="424180"/>
                </a:lnTo>
                <a:lnTo>
                  <a:pt x="341809" y="422910"/>
                </a:lnTo>
                <a:lnTo>
                  <a:pt x="329593" y="420370"/>
                </a:lnTo>
                <a:close/>
              </a:path>
              <a:path w="877569" h="581660">
                <a:moveTo>
                  <a:pt x="877357" y="76200"/>
                </a:moveTo>
                <a:lnTo>
                  <a:pt x="342557" y="76200"/>
                </a:lnTo>
                <a:lnTo>
                  <a:pt x="371961" y="77470"/>
                </a:lnTo>
                <a:lnTo>
                  <a:pt x="400277" y="80010"/>
                </a:lnTo>
                <a:lnTo>
                  <a:pt x="453462" y="91439"/>
                </a:lnTo>
                <a:lnTo>
                  <a:pt x="501749" y="109220"/>
                </a:lnTo>
                <a:lnTo>
                  <a:pt x="544776" y="132080"/>
                </a:lnTo>
                <a:lnTo>
                  <a:pt x="564203" y="144780"/>
                </a:lnTo>
                <a:lnTo>
                  <a:pt x="582179" y="156210"/>
                </a:lnTo>
                <a:lnTo>
                  <a:pt x="626945" y="193039"/>
                </a:lnTo>
                <a:lnTo>
                  <a:pt x="657016" y="223520"/>
                </a:lnTo>
                <a:lnTo>
                  <a:pt x="663562" y="231139"/>
                </a:lnTo>
                <a:lnTo>
                  <a:pt x="668294" y="236220"/>
                </a:lnTo>
                <a:lnTo>
                  <a:pt x="672134" y="241300"/>
                </a:lnTo>
                <a:lnTo>
                  <a:pt x="671032" y="242570"/>
                </a:lnTo>
                <a:lnTo>
                  <a:pt x="667796" y="246380"/>
                </a:lnTo>
                <a:lnTo>
                  <a:pt x="662534" y="252730"/>
                </a:lnTo>
                <a:lnTo>
                  <a:pt x="655354" y="260350"/>
                </a:lnTo>
                <a:lnTo>
                  <a:pt x="646364" y="270510"/>
                </a:lnTo>
                <a:lnTo>
                  <a:pt x="635672" y="280670"/>
                </a:lnTo>
                <a:lnTo>
                  <a:pt x="623386" y="293370"/>
                </a:lnTo>
                <a:lnTo>
                  <a:pt x="609613" y="306070"/>
                </a:lnTo>
                <a:lnTo>
                  <a:pt x="594460" y="318770"/>
                </a:lnTo>
                <a:lnTo>
                  <a:pt x="578037" y="332739"/>
                </a:lnTo>
                <a:lnTo>
                  <a:pt x="560450" y="346710"/>
                </a:lnTo>
                <a:lnTo>
                  <a:pt x="522217" y="372110"/>
                </a:lnTo>
                <a:lnTo>
                  <a:pt x="480625" y="394970"/>
                </a:lnTo>
                <a:lnTo>
                  <a:pt x="436534" y="412750"/>
                </a:lnTo>
                <a:lnTo>
                  <a:pt x="390808" y="422910"/>
                </a:lnTo>
                <a:lnTo>
                  <a:pt x="367601" y="424180"/>
                </a:lnTo>
                <a:lnTo>
                  <a:pt x="548898" y="424180"/>
                </a:lnTo>
                <a:lnTo>
                  <a:pt x="585470" y="403860"/>
                </a:lnTo>
                <a:lnTo>
                  <a:pt x="618253" y="382270"/>
                </a:lnTo>
                <a:lnTo>
                  <a:pt x="650042" y="359410"/>
                </a:lnTo>
                <a:lnTo>
                  <a:pt x="665651" y="346710"/>
                </a:lnTo>
                <a:lnTo>
                  <a:pt x="681117" y="335280"/>
                </a:lnTo>
                <a:lnTo>
                  <a:pt x="696474" y="321310"/>
                </a:lnTo>
                <a:lnTo>
                  <a:pt x="711758" y="308610"/>
                </a:lnTo>
                <a:lnTo>
                  <a:pt x="877330" y="308610"/>
                </a:lnTo>
                <a:lnTo>
                  <a:pt x="877357" y="76200"/>
                </a:lnTo>
                <a:close/>
              </a:path>
              <a:path w="877569" h="581660">
                <a:moveTo>
                  <a:pt x="307011" y="176530"/>
                </a:moveTo>
                <a:lnTo>
                  <a:pt x="268946" y="186689"/>
                </a:lnTo>
                <a:lnTo>
                  <a:pt x="221380" y="207010"/>
                </a:lnTo>
                <a:lnTo>
                  <a:pt x="208218" y="215900"/>
                </a:lnTo>
                <a:lnTo>
                  <a:pt x="196466" y="223520"/>
                </a:lnTo>
                <a:lnTo>
                  <a:pt x="186160" y="231139"/>
                </a:lnTo>
                <a:lnTo>
                  <a:pt x="177340" y="237489"/>
                </a:lnTo>
                <a:lnTo>
                  <a:pt x="170043" y="243839"/>
                </a:lnTo>
                <a:lnTo>
                  <a:pt x="164306" y="248920"/>
                </a:lnTo>
                <a:lnTo>
                  <a:pt x="160168" y="254000"/>
                </a:lnTo>
                <a:lnTo>
                  <a:pt x="157666" y="256539"/>
                </a:lnTo>
                <a:lnTo>
                  <a:pt x="156839" y="257810"/>
                </a:lnTo>
                <a:lnTo>
                  <a:pt x="157567" y="260350"/>
                </a:lnTo>
                <a:lnTo>
                  <a:pt x="159029" y="264160"/>
                </a:lnTo>
                <a:lnTo>
                  <a:pt x="161280" y="270510"/>
                </a:lnTo>
                <a:lnTo>
                  <a:pt x="164374" y="278130"/>
                </a:lnTo>
                <a:lnTo>
                  <a:pt x="168367" y="288289"/>
                </a:lnTo>
                <a:lnTo>
                  <a:pt x="173315" y="298450"/>
                </a:lnTo>
                <a:lnTo>
                  <a:pt x="179272" y="308610"/>
                </a:lnTo>
                <a:lnTo>
                  <a:pt x="186293" y="321310"/>
                </a:lnTo>
                <a:lnTo>
                  <a:pt x="194434" y="332739"/>
                </a:lnTo>
                <a:lnTo>
                  <a:pt x="226128" y="369570"/>
                </a:lnTo>
                <a:lnTo>
                  <a:pt x="269888" y="400050"/>
                </a:lnTo>
                <a:lnTo>
                  <a:pt x="306499" y="415289"/>
                </a:lnTo>
                <a:lnTo>
                  <a:pt x="327202" y="420370"/>
                </a:lnTo>
                <a:lnTo>
                  <a:pt x="327202" y="378460"/>
                </a:lnTo>
                <a:lnTo>
                  <a:pt x="310563" y="372110"/>
                </a:lnTo>
                <a:lnTo>
                  <a:pt x="294589" y="361950"/>
                </a:lnTo>
                <a:lnTo>
                  <a:pt x="257965" y="325120"/>
                </a:lnTo>
                <a:lnTo>
                  <a:pt x="236432" y="289560"/>
                </a:lnTo>
                <a:lnTo>
                  <a:pt x="227603" y="266700"/>
                </a:lnTo>
                <a:lnTo>
                  <a:pt x="227071" y="265430"/>
                </a:lnTo>
                <a:lnTo>
                  <a:pt x="263472" y="234950"/>
                </a:lnTo>
                <a:lnTo>
                  <a:pt x="309416" y="218439"/>
                </a:lnTo>
                <a:lnTo>
                  <a:pt x="327202" y="218439"/>
                </a:lnTo>
                <a:lnTo>
                  <a:pt x="307011" y="176530"/>
                </a:lnTo>
                <a:close/>
              </a:path>
              <a:path w="877569" h="581660">
                <a:moveTo>
                  <a:pt x="327203" y="218439"/>
                </a:moveTo>
                <a:lnTo>
                  <a:pt x="332020" y="379730"/>
                </a:lnTo>
                <a:lnTo>
                  <a:pt x="343848" y="383539"/>
                </a:lnTo>
                <a:lnTo>
                  <a:pt x="370027" y="386080"/>
                </a:lnTo>
                <a:lnTo>
                  <a:pt x="386320" y="384810"/>
                </a:lnTo>
                <a:lnTo>
                  <a:pt x="433838" y="370839"/>
                </a:lnTo>
                <a:lnTo>
                  <a:pt x="477821" y="345439"/>
                </a:lnTo>
                <a:lnTo>
                  <a:pt x="491366" y="336550"/>
                </a:lnTo>
                <a:lnTo>
                  <a:pt x="504235" y="325120"/>
                </a:lnTo>
                <a:lnTo>
                  <a:pt x="516356" y="314960"/>
                </a:lnTo>
                <a:lnTo>
                  <a:pt x="527660" y="304800"/>
                </a:lnTo>
                <a:lnTo>
                  <a:pt x="533446" y="298450"/>
                </a:lnTo>
                <a:lnTo>
                  <a:pt x="423260" y="298450"/>
                </a:lnTo>
                <a:lnTo>
                  <a:pt x="414651" y="284480"/>
                </a:lnTo>
                <a:lnTo>
                  <a:pt x="391635" y="250189"/>
                </a:lnTo>
                <a:lnTo>
                  <a:pt x="354627" y="224789"/>
                </a:lnTo>
                <a:lnTo>
                  <a:pt x="341946" y="220980"/>
                </a:lnTo>
                <a:lnTo>
                  <a:pt x="327203" y="218439"/>
                </a:lnTo>
                <a:close/>
              </a:path>
              <a:path w="877569" h="581660">
                <a:moveTo>
                  <a:pt x="504490" y="172720"/>
                </a:moveTo>
                <a:lnTo>
                  <a:pt x="373432" y="172720"/>
                </a:lnTo>
                <a:lnTo>
                  <a:pt x="393121" y="175260"/>
                </a:lnTo>
                <a:lnTo>
                  <a:pt x="411340" y="180339"/>
                </a:lnTo>
                <a:lnTo>
                  <a:pt x="456712" y="201930"/>
                </a:lnTo>
                <a:lnTo>
                  <a:pt x="487185" y="226060"/>
                </a:lnTo>
                <a:lnTo>
                  <a:pt x="493817" y="233680"/>
                </a:lnTo>
                <a:lnTo>
                  <a:pt x="498608" y="238760"/>
                </a:lnTo>
                <a:lnTo>
                  <a:pt x="501513" y="241300"/>
                </a:lnTo>
                <a:lnTo>
                  <a:pt x="502486" y="242570"/>
                </a:lnTo>
                <a:lnTo>
                  <a:pt x="423260" y="298450"/>
                </a:lnTo>
                <a:lnTo>
                  <a:pt x="533446" y="298450"/>
                </a:lnTo>
                <a:lnTo>
                  <a:pt x="538074" y="293370"/>
                </a:lnTo>
                <a:lnTo>
                  <a:pt x="547529" y="284480"/>
                </a:lnTo>
                <a:lnTo>
                  <a:pt x="555953" y="274320"/>
                </a:lnTo>
                <a:lnTo>
                  <a:pt x="563276" y="266700"/>
                </a:lnTo>
                <a:lnTo>
                  <a:pt x="569426" y="259080"/>
                </a:lnTo>
                <a:lnTo>
                  <a:pt x="574333" y="252730"/>
                </a:lnTo>
                <a:lnTo>
                  <a:pt x="577926" y="247650"/>
                </a:lnTo>
                <a:lnTo>
                  <a:pt x="580885" y="243839"/>
                </a:lnTo>
                <a:lnTo>
                  <a:pt x="580182" y="242570"/>
                </a:lnTo>
                <a:lnTo>
                  <a:pt x="578094" y="240030"/>
                </a:lnTo>
                <a:lnTo>
                  <a:pt x="574657" y="236220"/>
                </a:lnTo>
                <a:lnTo>
                  <a:pt x="569904" y="231139"/>
                </a:lnTo>
                <a:lnTo>
                  <a:pt x="563868" y="223520"/>
                </a:lnTo>
                <a:lnTo>
                  <a:pt x="556585" y="215900"/>
                </a:lnTo>
                <a:lnTo>
                  <a:pt x="548087" y="208280"/>
                </a:lnTo>
                <a:lnTo>
                  <a:pt x="538408" y="199389"/>
                </a:lnTo>
                <a:lnTo>
                  <a:pt x="527584" y="189230"/>
                </a:lnTo>
                <a:lnTo>
                  <a:pt x="515646" y="180339"/>
                </a:lnTo>
                <a:lnTo>
                  <a:pt x="504490" y="172720"/>
                </a:lnTo>
                <a:close/>
              </a:path>
              <a:path w="877569" h="581660">
                <a:moveTo>
                  <a:pt x="342557" y="119380"/>
                </a:moveTo>
                <a:lnTo>
                  <a:pt x="337705" y="119380"/>
                </a:lnTo>
                <a:lnTo>
                  <a:pt x="332854" y="120650"/>
                </a:lnTo>
                <a:lnTo>
                  <a:pt x="327202" y="120650"/>
                </a:lnTo>
                <a:lnTo>
                  <a:pt x="327202" y="173989"/>
                </a:lnTo>
                <a:lnTo>
                  <a:pt x="332445" y="172720"/>
                </a:lnTo>
                <a:lnTo>
                  <a:pt x="504490" y="172720"/>
                </a:lnTo>
                <a:lnTo>
                  <a:pt x="502631" y="171450"/>
                </a:lnTo>
                <a:lnTo>
                  <a:pt x="488571" y="161289"/>
                </a:lnTo>
                <a:lnTo>
                  <a:pt x="473500" y="152400"/>
                </a:lnTo>
                <a:lnTo>
                  <a:pt x="422563" y="130810"/>
                </a:lnTo>
                <a:lnTo>
                  <a:pt x="384174" y="121920"/>
                </a:lnTo>
                <a:lnTo>
                  <a:pt x="342557" y="119380"/>
                </a:lnTo>
                <a:close/>
              </a:path>
              <a:path w="877569" h="581660">
                <a:moveTo>
                  <a:pt x="877366" y="0"/>
                </a:moveTo>
                <a:lnTo>
                  <a:pt x="327202" y="0"/>
                </a:lnTo>
                <a:lnTo>
                  <a:pt x="327202" y="78739"/>
                </a:lnTo>
                <a:lnTo>
                  <a:pt x="332854" y="77470"/>
                </a:lnTo>
                <a:lnTo>
                  <a:pt x="337705" y="77470"/>
                </a:lnTo>
                <a:lnTo>
                  <a:pt x="342557" y="76200"/>
                </a:lnTo>
                <a:lnTo>
                  <a:pt x="877357" y="76200"/>
                </a:lnTo>
                <a:lnTo>
                  <a:pt x="877366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576783" y="1608468"/>
            <a:ext cx="6421120" cy="92075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76B800"/>
                </a:solidFill>
              </a:rPr>
              <a:t>GP</a:t>
            </a:r>
            <a:r>
              <a:rPr dirty="0" sz="3200">
                <a:solidFill>
                  <a:srgbClr val="76B800"/>
                </a:solidFill>
              </a:rPr>
              <a:t>U</a:t>
            </a:r>
            <a:r>
              <a:rPr dirty="0" sz="3200" spc="-15">
                <a:solidFill>
                  <a:srgbClr val="76B800"/>
                </a:solidFill>
              </a:rPr>
              <a:t> </a:t>
            </a:r>
            <a:r>
              <a:rPr dirty="0" sz="3200">
                <a:solidFill>
                  <a:srgbClr val="76B800"/>
                </a:solidFill>
              </a:rPr>
              <a:t>ACCEL</a:t>
            </a:r>
            <a:r>
              <a:rPr dirty="0" sz="3200" spc="-15">
                <a:solidFill>
                  <a:srgbClr val="76B800"/>
                </a:solidFill>
              </a:rPr>
              <a:t>E</a:t>
            </a:r>
            <a:r>
              <a:rPr dirty="0" sz="3200" spc="-5">
                <a:solidFill>
                  <a:srgbClr val="76B800"/>
                </a:solidFill>
              </a:rPr>
              <a:t>R</a:t>
            </a:r>
            <a:r>
              <a:rPr dirty="0" sz="3200" spc="-15">
                <a:solidFill>
                  <a:srgbClr val="76B800"/>
                </a:solidFill>
              </a:rPr>
              <a:t>A</a:t>
            </a:r>
            <a:r>
              <a:rPr dirty="0" sz="3200">
                <a:solidFill>
                  <a:srgbClr val="76B800"/>
                </a:solidFill>
              </a:rPr>
              <a:t>TED</a:t>
            </a:r>
            <a:r>
              <a:rPr dirty="0" sz="3200" spc="-25">
                <a:solidFill>
                  <a:srgbClr val="76B800"/>
                </a:solidFill>
              </a:rPr>
              <a:t> </a:t>
            </a:r>
            <a:r>
              <a:rPr dirty="0" sz="3200" spc="-5">
                <a:solidFill>
                  <a:srgbClr val="76B800"/>
                </a:solidFill>
              </a:rPr>
              <a:t>DEE</a:t>
            </a:r>
            <a:r>
              <a:rPr dirty="0" sz="3200">
                <a:solidFill>
                  <a:srgbClr val="76B800"/>
                </a:solidFill>
              </a:rPr>
              <a:t>P</a:t>
            </a:r>
            <a:r>
              <a:rPr dirty="0" sz="3200" spc="-15">
                <a:solidFill>
                  <a:srgbClr val="76B800"/>
                </a:solidFill>
              </a:rPr>
              <a:t> </a:t>
            </a:r>
            <a:r>
              <a:rPr dirty="0" sz="3200" spc="-5">
                <a:solidFill>
                  <a:srgbClr val="76B800"/>
                </a:solidFill>
              </a:rPr>
              <a:t>LE</a:t>
            </a:r>
            <a:r>
              <a:rPr dirty="0" sz="3200" spc="-10">
                <a:solidFill>
                  <a:srgbClr val="76B800"/>
                </a:solidFill>
              </a:rPr>
              <a:t>A</a:t>
            </a:r>
            <a:r>
              <a:rPr dirty="0" sz="3200" spc="-5">
                <a:solidFill>
                  <a:srgbClr val="76B800"/>
                </a:solidFill>
              </a:rPr>
              <a:t>R</a:t>
            </a:r>
            <a:r>
              <a:rPr dirty="0" sz="3200" spc="-15">
                <a:solidFill>
                  <a:srgbClr val="76B800"/>
                </a:solidFill>
              </a:rPr>
              <a:t>N</a:t>
            </a:r>
            <a:r>
              <a:rPr dirty="0" sz="3200" spc="-5">
                <a:solidFill>
                  <a:srgbClr val="76B800"/>
                </a:solidFill>
              </a:rPr>
              <a:t>ING</a:t>
            </a:r>
            <a:endParaRPr sz="3200"/>
          </a:p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76B800"/>
                </a:solidFill>
              </a:rPr>
              <a:t>WI</a:t>
            </a:r>
            <a:r>
              <a:rPr dirty="0" sz="3200" spc="-10">
                <a:solidFill>
                  <a:srgbClr val="76B800"/>
                </a:solidFill>
              </a:rPr>
              <a:t>T</a:t>
            </a:r>
            <a:r>
              <a:rPr dirty="0" sz="3200">
                <a:solidFill>
                  <a:srgbClr val="76B800"/>
                </a:solidFill>
              </a:rPr>
              <a:t>H</a:t>
            </a:r>
            <a:r>
              <a:rPr dirty="0" sz="3200">
                <a:solidFill>
                  <a:srgbClr val="76B800"/>
                </a:solidFill>
              </a:rPr>
              <a:t> </a:t>
            </a:r>
            <a:r>
              <a:rPr dirty="0" sz="2800" spc="-10">
                <a:solidFill>
                  <a:srgbClr val="76B800"/>
                </a:solidFill>
              </a:rPr>
              <a:t>CU</a:t>
            </a:r>
            <a:r>
              <a:rPr dirty="0" sz="3200" spc="-5">
                <a:solidFill>
                  <a:srgbClr val="76B800"/>
                </a:solidFill>
              </a:rPr>
              <a:t>DNN</a:t>
            </a:r>
            <a:endParaRPr sz="3200"/>
          </a:p>
        </p:txBody>
      </p:sp>
      <p:sp>
        <p:nvSpPr>
          <p:cNvPr id="8" name="object 8"/>
          <p:cNvSpPr txBox="1"/>
          <p:nvPr/>
        </p:nvSpPr>
        <p:spPr>
          <a:xfrm>
            <a:off x="718515" y="4440103"/>
            <a:ext cx="2091055" cy="1057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rry</a:t>
            </a:r>
            <a:r>
              <a:rPr dirty="0" sz="2000" spc="-3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Br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own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Ph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.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D.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420"/>
              </a:spcBef>
            </a:pP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Marc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h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2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0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15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idx="2" sz="half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 marR="641985">
              <a:lnSpc>
                <a:spcPts val="1939"/>
              </a:lnSpc>
            </a:pPr>
            <a:r>
              <a:rPr dirty="0"/>
              <a:t>“Machine</a:t>
            </a:r>
            <a:r>
              <a:rPr dirty="0" spc="10"/>
              <a:t> </a:t>
            </a:r>
            <a:r>
              <a:rPr dirty="0"/>
              <a:t>Le</a:t>
            </a:r>
            <a:r>
              <a:rPr dirty="0" spc="5"/>
              <a:t>a</a:t>
            </a:r>
            <a:r>
              <a:rPr dirty="0"/>
              <a:t>rning”</a:t>
            </a:r>
            <a:r>
              <a:rPr dirty="0" spc="10"/>
              <a:t> </a:t>
            </a:r>
            <a:r>
              <a:rPr dirty="0"/>
              <a:t>is</a:t>
            </a:r>
            <a:r>
              <a:rPr dirty="0" spc="-15"/>
              <a:t> </a:t>
            </a:r>
            <a:r>
              <a:rPr dirty="0"/>
              <a:t>in s</a:t>
            </a:r>
            <a:r>
              <a:rPr dirty="0" spc="-10"/>
              <a:t>o</a:t>
            </a:r>
            <a:r>
              <a:rPr dirty="0"/>
              <a:t>me</a:t>
            </a:r>
            <a:r>
              <a:rPr dirty="0" spc="-15"/>
              <a:t> </a:t>
            </a:r>
            <a:r>
              <a:rPr dirty="0"/>
              <a:t>sense</a:t>
            </a:r>
            <a:r>
              <a:rPr dirty="0" spc="5"/>
              <a:t> </a:t>
            </a:r>
            <a:r>
              <a:rPr dirty="0"/>
              <a:t>a</a:t>
            </a:r>
            <a:r>
              <a:rPr dirty="0"/>
              <a:t> </a:t>
            </a:r>
            <a:r>
              <a:rPr dirty="0">
                <a:latin typeface="Trebuchet MS"/>
                <a:cs typeface="Trebuchet MS"/>
              </a:rPr>
              <a:t>rebrand</a:t>
            </a:r>
            <a:r>
              <a:rPr dirty="0" spc="-5">
                <a:latin typeface="Trebuchet MS"/>
                <a:cs typeface="Trebuchet MS"/>
              </a:rPr>
              <a:t>in</a:t>
            </a:r>
            <a:r>
              <a:rPr dirty="0">
                <a:latin typeface="Trebuchet MS"/>
                <a:cs typeface="Trebuchet MS"/>
              </a:rPr>
              <a:t>g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 spc="-5">
                <a:latin typeface="Trebuchet MS"/>
                <a:cs typeface="Trebuchet MS"/>
              </a:rPr>
              <a:t>f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 spc="-15">
                <a:latin typeface="Trebuchet MS"/>
                <a:cs typeface="Trebuchet MS"/>
              </a:rPr>
              <a:t>A</a:t>
            </a:r>
            <a:r>
              <a:rPr dirty="0" spc="-5">
                <a:latin typeface="Trebuchet MS"/>
                <a:cs typeface="Trebuchet MS"/>
              </a:rPr>
              <a:t>I.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406400">
              <a:lnSpc>
                <a:spcPts val="1939"/>
              </a:lnSpc>
            </a:pPr>
            <a:r>
              <a:rPr dirty="0">
                <a:latin typeface="Trebuchet MS"/>
                <a:cs typeface="Trebuchet MS"/>
              </a:rPr>
              <a:t>The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f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 spc="-5">
                <a:latin typeface="Trebuchet MS"/>
                <a:cs typeface="Trebuchet MS"/>
              </a:rPr>
              <a:t>cu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i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no</a:t>
            </a:r>
            <a:r>
              <a:rPr dirty="0">
                <a:latin typeface="Trebuchet MS"/>
                <a:cs typeface="Trebuchet MS"/>
              </a:rPr>
              <a:t>w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>
                <a:latin typeface="Trebuchet MS"/>
                <a:cs typeface="Trebuchet MS"/>
              </a:rPr>
              <a:t>n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m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>
                <a:latin typeface="Trebuchet MS"/>
                <a:cs typeface="Trebuchet MS"/>
              </a:rPr>
              <a:t>re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sp</a:t>
            </a:r>
            <a:r>
              <a:rPr dirty="0" spc="-5">
                <a:latin typeface="Trebuchet MS"/>
                <a:cs typeface="Trebuchet MS"/>
              </a:rPr>
              <a:t>ecific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 spc="-10">
                <a:latin typeface="Trebuchet MS"/>
                <a:cs typeface="Trebuchet MS"/>
              </a:rPr>
              <a:t>f</a:t>
            </a:r>
            <a:r>
              <a:rPr dirty="0" spc="-5">
                <a:latin typeface="Trebuchet MS"/>
                <a:cs typeface="Trebuchet MS"/>
              </a:rPr>
              <a:t>ten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p</a:t>
            </a:r>
            <a:r>
              <a:rPr dirty="0" spc="-5">
                <a:latin typeface="Trebuchet MS"/>
                <a:cs typeface="Trebuchet MS"/>
              </a:rPr>
              <a:t>erceptua</a:t>
            </a:r>
            <a:r>
              <a:rPr dirty="0">
                <a:latin typeface="Trebuchet MS"/>
                <a:cs typeface="Trebuchet MS"/>
              </a:rPr>
              <a:t>l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t</a:t>
            </a:r>
            <a:r>
              <a:rPr dirty="0" spc="-5">
                <a:latin typeface="Trebuchet MS"/>
                <a:cs typeface="Trebuchet MS"/>
              </a:rPr>
              <a:t>a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 spc="-5">
                <a:latin typeface="Trebuchet MS"/>
                <a:cs typeface="Trebuchet MS"/>
              </a:rPr>
              <a:t>k</a:t>
            </a:r>
            <a:r>
              <a:rPr dirty="0" spc="5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an</a:t>
            </a:r>
            <a:r>
              <a:rPr dirty="0">
                <a:latin typeface="Trebuchet MS"/>
                <a:cs typeface="Trebuchet MS"/>
              </a:rPr>
              <a:t>d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t</a:t>
            </a:r>
            <a:r>
              <a:rPr dirty="0" spc="-5">
                <a:latin typeface="Trebuchet MS"/>
                <a:cs typeface="Trebuchet MS"/>
              </a:rPr>
              <a:t>her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 spc="1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ar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 spc="1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m</a:t>
            </a:r>
            <a:r>
              <a:rPr dirty="0" spc="-5">
                <a:latin typeface="Trebuchet MS"/>
                <a:cs typeface="Trebuchet MS"/>
              </a:rPr>
              <a:t>any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success</a:t>
            </a:r>
            <a:r>
              <a:rPr dirty="0" spc="-5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.</a:t>
            </a:r>
          </a:p>
          <a:p>
            <a:pPr>
              <a:lnSpc>
                <a:spcPct val="100000"/>
              </a:lnSpc>
            </a:pPr>
          </a:p>
          <a:p>
            <a:pPr>
              <a:lnSpc>
                <a:spcPct val="100000"/>
              </a:lnSpc>
              <a:spcBef>
                <a:spcPts val="37"/>
              </a:spcBef>
            </a:pPr>
            <a:endParaRPr sz="1950">
              <a:latin typeface="Times New Roman"/>
              <a:cs typeface="Times New Roman"/>
            </a:endParaRPr>
          </a:p>
          <a:p>
            <a:pPr marL="12700" marR="5080">
              <a:lnSpc>
                <a:spcPts val="1939"/>
              </a:lnSpc>
            </a:pPr>
            <a:r>
              <a:rPr dirty="0" spc="-5">
                <a:latin typeface="Trebuchet MS"/>
                <a:cs typeface="Trebuchet MS"/>
              </a:rPr>
              <a:t>T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>
                <a:latin typeface="Trebuchet MS"/>
                <a:cs typeface="Trebuchet MS"/>
              </a:rPr>
              <a:t>d</a:t>
            </a:r>
            <a:r>
              <a:rPr dirty="0" spc="-5">
                <a:latin typeface="Trebuchet MS"/>
                <a:cs typeface="Trebuchet MS"/>
              </a:rPr>
              <a:t>a</a:t>
            </a:r>
            <a:r>
              <a:rPr dirty="0" spc="5">
                <a:latin typeface="Trebuchet MS"/>
                <a:cs typeface="Trebuchet MS"/>
              </a:rPr>
              <a:t>y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some </a:t>
            </a:r>
            <a:r>
              <a:rPr dirty="0" spc="-10"/>
              <a:t>o</a:t>
            </a:r>
            <a:r>
              <a:rPr dirty="0"/>
              <a:t>f</a:t>
            </a:r>
            <a:r>
              <a:rPr dirty="0" spc="-10"/>
              <a:t> t</a:t>
            </a:r>
            <a:r>
              <a:rPr dirty="0"/>
              <a:t>he</a:t>
            </a:r>
            <a:r>
              <a:rPr dirty="0" spc="10"/>
              <a:t> </a:t>
            </a:r>
            <a:r>
              <a:rPr dirty="0"/>
              <a:t>wo</a:t>
            </a:r>
            <a:r>
              <a:rPr dirty="0" spc="-10"/>
              <a:t>r</a:t>
            </a:r>
            <a:r>
              <a:rPr dirty="0"/>
              <a:t>ld</a:t>
            </a:r>
            <a:r>
              <a:rPr dirty="0" spc="-120"/>
              <a:t>’</a:t>
            </a:r>
            <a:r>
              <a:rPr dirty="0"/>
              <a:t>s</a:t>
            </a:r>
            <a:r>
              <a:rPr dirty="0" spc="-25"/>
              <a:t> </a:t>
            </a:r>
            <a:r>
              <a:rPr dirty="0"/>
              <a:t>lar</a:t>
            </a:r>
            <a:r>
              <a:rPr dirty="0" spc="-10"/>
              <a:t>g</a:t>
            </a:r>
            <a:r>
              <a:rPr dirty="0"/>
              <a:t>est</a:t>
            </a:r>
            <a:r>
              <a:rPr dirty="0" spc="-10"/>
              <a:t> </a:t>
            </a:r>
            <a:r>
              <a:rPr dirty="0"/>
              <a:t>internet</a:t>
            </a:r>
            <a:r>
              <a:rPr dirty="0"/>
              <a:t> </a:t>
            </a:r>
            <a:r>
              <a:rPr dirty="0" spc="-10">
                <a:latin typeface="Trebuchet MS"/>
                <a:cs typeface="Trebuchet MS"/>
              </a:rPr>
              <a:t>c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>
                <a:latin typeface="Trebuchet MS"/>
                <a:cs typeface="Trebuchet MS"/>
              </a:rPr>
              <a:t>m</a:t>
            </a:r>
            <a:r>
              <a:rPr dirty="0">
                <a:latin typeface="Trebuchet MS"/>
                <a:cs typeface="Trebuchet MS"/>
              </a:rPr>
              <a:t>p</a:t>
            </a:r>
            <a:r>
              <a:rPr dirty="0" spc="-5">
                <a:latin typeface="Trebuchet MS"/>
                <a:cs typeface="Trebuchet MS"/>
              </a:rPr>
              <a:t>an</a:t>
            </a:r>
            <a:r>
              <a:rPr dirty="0" spc="5">
                <a:latin typeface="Trebuchet MS"/>
                <a:cs typeface="Trebuchet MS"/>
              </a:rPr>
              <a:t>i</a:t>
            </a:r>
            <a:r>
              <a:rPr dirty="0" spc="-5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a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w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 spc="-5">
                <a:latin typeface="Trebuchet MS"/>
                <a:cs typeface="Trebuchet MS"/>
              </a:rPr>
              <a:t>ll</a:t>
            </a:r>
            <a:r>
              <a:rPr dirty="0" spc="-2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a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th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f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>
                <a:latin typeface="Trebuchet MS"/>
                <a:cs typeface="Trebuchet MS"/>
              </a:rPr>
              <a:t>remost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resea</a:t>
            </a:r>
            <a:r>
              <a:rPr dirty="0" spc="-5">
                <a:latin typeface="Trebuchet MS"/>
                <a:cs typeface="Trebuchet MS"/>
              </a:rPr>
              <a:t>r</a:t>
            </a:r>
            <a:r>
              <a:rPr dirty="0" spc="-15">
                <a:latin typeface="Trebuchet MS"/>
                <a:cs typeface="Trebuchet MS"/>
              </a:rPr>
              <a:t>c</a:t>
            </a:r>
            <a:r>
              <a:rPr dirty="0">
                <a:latin typeface="Trebuchet MS"/>
                <a:cs typeface="Trebuchet MS"/>
              </a:rPr>
              <a:t>h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in</a:t>
            </a:r>
            <a:r>
              <a:rPr dirty="0" spc="5">
                <a:latin typeface="Trebuchet MS"/>
                <a:cs typeface="Trebuchet MS"/>
              </a:rPr>
              <a:t>s</a:t>
            </a:r>
            <a:r>
              <a:rPr dirty="0" spc="-5">
                <a:latin typeface="Trebuchet MS"/>
                <a:cs typeface="Trebuchet MS"/>
              </a:rPr>
              <a:t>ti</a:t>
            </a:r>
            <a:r>
              <a:rPr dirty="0" spc="-10">
                <a:latin typeface="Trebuchet MS"/>
                <a:cs typeface="Trebuchet MS"/>
              </a:rPr>
              <a:t>t</a:t>
            </a:r>
            <a:r>
              <a:rPr dirty="0" spc="-5">
                <a:latin typeface="Trebuchet MS"/>
                <a:cs typeface="Trebuchet MS"/>
              </a:rPr>
              <a:t>uti</a:t>
            </a:r>
            <a:r>
              <a:rPr dirty="0" spc="-10">
                <a:latin typeface="Trebuchet MS"/>
                <a:cs typeface="Trebuchet MS"/>
              </a:rPr>
              <a:t>o</a:t>
            </a:r>
            <a:r>
              <a:rPr dirty="0" spc="-5">
                <a:latin typeface="Trebuchet MS"/>
                <a:cs typeface="Trebuchet MS"/>
              </a:rPr>
              <a:t>ns</a:t>
            </a:r>
            <a:r>
              <a:rPr dirty="0">
                <a:latin typeface="Trebuchet MS"/>
                <a:cs typeface="Trebuchet MS"/>
              </a:rPr>
              <a:t>,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ar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 spc="1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us</a:t>
            </a:r>
            <a:r>
              <a:rPr dirty="0" spc="5">
                <a:latin typeface="Trebuchet MS"/>
                <a:cs typeface="Trebuchet MS"/>
              </a:rPr>
              <a:t>i</a:t>
            </a:r>
            <a:r>
              <a:rPr dirty="0" spc="-5">
                <a:latin typeface="Trebuchet MS"/>
                <a:cs typeface="Trebuchet MS"/>
              </a:rPr>
              <a:t>n</a:t>
            </a:r>
            <a:r>
              <a:rPr dirty="0">
                <a:latin typeface="Trebuchet MS"/>
                <a:cs typeface="Trebuchet MS"/>
              </a:rPr>
              <a:t>g</a:t>
            </a:r>
            <a:r>
              <a:rPr dirty="0" spc="-20">
                <a:latin typeface="Trebuchet MS"/>
                <a:cs typeface="Trebuchet MS"/>
              </a:rPr>
              <a:t> </a:t>
            </a:r>
            <a:r>
              <a:rPr dirty="0" spc="-5">
                <a:latin typeface="Trebuchet MS"/>
                <a:cs typeface="Trebuchet MS"/>
              </a:rPr>
              <a:t>GPU</a:t>
            </a:r>
            <a:r>
              <a:rPr dirty="0">
                <a:latin typeface="Trebuchet MS"/>
                <a:cs typeface="Trebuchet MS"/>
              </a:rPr>
              <a:t>s</a:t>
            </a:r>
            <a:r>
              <a:rPr dirty="0" spc="-15">
                <a:latin typeface="Trebuchet MS"/>
                <a:cs typeface="Trebuchet MS"/>
              </a:rPr>
              <a:t> </a:t>
            </a:r>
            <a:r>
              <a:rPr dirty="0" spc="-10">
                <a:latin typeface="Trebuchet MS"/>
                <a:cs typeface="Trebuchet MS"/>
              </a:rPr>
              <a:t>f</a:t>
            </a:r>
            <a:r>
              <a:rPr dirty="0" spc="-15">
                <a:latin typeface="Trebuchet MS"/>
                <a:cs typeface="Trebuchet MS"/>
              </a:rPr>
              <a:t>o</a:t>
            </a:r>
            <a:r>
              <a:rPr dirty="0" spc="-5">
                <a:latin typeface="Trebuchet MS"/>
                <a:cs typeface="Trebuchet MS"/>
              </a:rPr>
              <a:t>r</a:t>
            </a:r>
            <a:r>
              <a:rPr dirty="0" spc="-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m</a:t>
            </a:r>
            <a:r>
              <a:rPr dirty="0" spc="-5">
                <a:latin typeface="Trebuchet MS"/>
                <a:cs typeface="Trebuchet MS"/>
              </a:rPr>
              <a:t>achi</a:t>
            </a:r>
            <a:r>
              <a:rPr dirty="0">
                <a:latin typeface="Trebuchet MS"/>
                <a:cs typeface="Trebuchet MS"/>
              </a:rPr>
              <a:t>n</a:t>
            </a:r>
            <a:r>
              <a:rPr dirty="0">
                <a:latin typeface="Trebuchet MS"/>
                <a:cs typeface="Trebuchet MS"/>
              </a:rPr>
              <a:t>e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learning.</a:t>
            </a:r>
          </a:p>
        </p:txBody>
      </p:sp>
      <p:sp>
        <p:nvSpPr>
          <p:cNvPr id="7" name="object 7"/>
          <p:cNvSpPr/>
          <p:nvPr/>
        </p:nvSpPr>
        <p:spPr>
          <a:xfrm>
            <a:off x="6817614" y="4316221"/>
            <a:ext cx="1932812" cy="166979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810247" y="4309871"/>
            <a:ext cx="1947545" cy="1682750"/>
          </a:xfrm>
          <a:custGeom>
            <a:avLst/>
            <a:gdLst/>
            <a:ahLst/>
            <a:cxnLst/>
            <a:rect l="l" t="t" r="r" b="b"/>
            <a:pathLst>
              <a:path w="1947545" h="1682750">
                <a:moveTo>
                  <a:pt x="495173" y="0"/>
                </a:moveTo>
                <a:lnTo>
                  <a:pt x="1452499" y="0"/>
                </a:lnTo>
                <a:lnTo>
                  <a:pt x="1947545" y="841273"/>
                </a:lnTo>
                <a:lnTo>
                  <a:pt x="1452499" y="1682495"/>
                </a:lnTo>
                <a:lnTo>
                  <a:pt x="495173" y="1682495"/>
                </a:lnTo>
                <a:lnTo>
                  <a:pt x="0" y="841273"/>
                </a:lnTo>
                <a:lnTo>
                  <a:pt x="495173" y="0"/>
                </a:lnTo>
                <a:close/>
              </a:path>
            </a:pathLst>
          </a:custGeom>
          <a:ln w="12700">
            <a:solidFill>
              <a:srgbClr val="5A5A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643633" y="227183"/>
            <a:ext cx="7635875" cy="4832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30"/>
              </a:lnSpc>
            </a:pPr>
            <a:r>
              <a:rPr dirty="0"/>
              <a:t>ACCE</a:t>
            </a:r>
            <a:r>
              <a:rPr dirty="0" spc="10"/>
              <a:t>L</a:t>
            </a:r>
            <a:r>
              <a:rPr dirty="0"/>
              <a:t>ERATI</a:t>
            </a:r>
            <a:r>
              <a:rPr dirty="0" spc="-20"/>
              <a:t>N</a:t>
            </a:r>
            <a:r>
              <a:rPr dirty="0"/>
              <a:t>G</a:t>
            </a:r>
            <a:r>
              <a:rPr dirty="0" spc="-20"/>
              <a:t> </a:t>
            </a:r>
            <a:r>
              <a:rPr dirty="0" spc="-5"/>
              <a:t>MACHIN</a:t>
            </a:r>
            <a:r>
              <a:rPr dirty="0"/>
              <a:t>E</a:t>
            </a:r>
            <a:r>
              <a:rPr dirty="0" spc="15"/>
              <a:t> </a:t>
            </a:r>
            <a:r>
              <a:rPr dirty="0" spc="-5"/>
              <a:t>LEARNING</a:t>
            </a:r>
          </a:p>
        </p:txBody>
      </p:sp>
      <p:sp>
        <p:nvSpPr>
          <p:cNvPr id="10" name="object 10"/>
          <p:cNvSpPr/>
          <p:nvPr/>
        </p:nvSpPr>
        <p:spPr>
          <a:xfrm>
            <a:off x="7800720" y="906017"/>
            <a:ext cx="2775965" cy="239293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7800720" y="906017"/>
            <a:ext cx="2776220" cy="2393315"/>
          </a:xfrm>
          <a:custGeom>
            <a:avLst/>
            <a:gdLst/>
            <a:ahLst/>
            <a:cxnLst/>
            <a:rect l="l" t="t" r="r" b="b"/>
            <a:pathLst>
              <a:path w="2776220" h="2393315">
                <a:moveTo>
                  <a:pt x="0" y="1196467"/>
                </a:moveTo>
                <a:lnTo>
                  <a:pt x="708278" y="0"/>
                </a:lnTo>
                <a:lnTo>
                  <a:pt x="2067686" y="0"/>
                </a:lnTo>
                <a:lnTo>
                  <a:pt x="2775965" y="1196467"/>
                </a:lnTo>
                <a:lnTo>
                  <a:pt x="2067686" y="2392934"/>
                </a:lnTo>
                <a:lnTo>
                  <a:pt x="708278" y="2392934"/>
                </a:lnTo>
                <a:lnTo>
                  <a:pt x="0" y="1196467"/>
                </a:lnTo>
                <a:close/>
              </a:path>
            </a:pathLst>
          </a:custGeom>
          <a:ln w="12700">
            <a:solidFill>
              <a:srgbClr val="5A5A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8387588" y="1701673"/>
            <a:ext cx="1589277" cy="143383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8589644" y="1120093"/>
            <a:ext cx="1225550" cy="3708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26695">
              <a:lnSpc>
                <a:spcPts val="1510"/>
              </a:lnSpc>
            </a:pP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C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U</a:t>
            </a:r>
            <a:r>
              <a:rPr dirty="0" sz="1400" spc="-10" b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400" spc="-7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400" spc="-5" b="1">
                <a:solidFill>
                  <a:srgbClr val="76B800"/>
                </a:solidFill>
                <a:latin typeface="Trebuchet MS"/>
                <a:cs typeface="Trebuchet MS"/>
              </a:rPr>
              <a:t>f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or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400" spc="-10" b="1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ep</a:t>
            </a:r>
            <a:r>
              <a:rPr dirty="0" sz="1400" spc="-2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76B800"/>
                </a:solidFill>
                <a:latin typeface="Trebuchet MS"/>
                <a:cs typeface="Trebuchet MS"/>
              </a:rPr>
              <a:t>Learning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8059166" y="3362452"/>
            <a:ext cx="2248407" cy="194517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051800" y="3356102"/>
            <a:ext cx="2263140" cy="1958339"/>
          </a:xfrm>
          <a:custGeom>
            <a:avLst/>
            <a:gdLst/>
            <a:ahLst/>
            <a:cxnLst/>
            <a:rect l="l" t="t" r="r" b="b"/>
            <a:pathLst>
              <a:path w="2263140" h="1958339">
                <a:moveTo>
                  <a:pt x="563879" y="0"/>
                </a:moveTo>
                <a:lnTo>
                  <a:pt x="1699132" y="0"/>
                </a:lnTo>
                <a:lnTo>
                  <a:pt x="2263013" y="978916"/>
                </a:lnTo>
                <a:lnTo>
                  <a:pt x="1699132" y="1957857"/>
                </a:lnTo>
                <a:lnTo>
                  <a:pt x="563879" y="1957857"/>
                </a:lnTo>
                <a:lnTo>
                  <a:pt x="0" y="978916"/>
                </a:lnTo>
                <a:lnTo>
                  <a:pt x="563879" y="0"/>
                </a:lnTo>
                <a:close/>
              </a:path>
            </a:pathLst>
          </a:custGeom>
          <a:ln w="12700">
            <a:solidFill>
              <a:srgbClr val="5A5A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458714" y="2102485"/>
            <a:ext cx="3037713" cy="26076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5458714" y="2102485"/>
            <a:ext cx="3037840" cy="2607945"/>
          </a:xfrm>
          <a:custGeom>
            <a:avLst/>
            <a:gdLst/>
            <a:ahLst/>
            <a:cxnLst/>
            <a:rect l="l" t="t" r="r" b="b"/>
            <a:pathLst>
              <a:path w="3037840" h="2607945">
                <a:moveTo>
                  <a:pt x="0" y="1303908"/>
                </a:moveTo>
                <a:lnTo>
                  <a:pt x="771778" y="0"/>
                </a:lnTo>
                <a:lnTo>
                  <a:pt x="2265934" y="0"/>
                </a:lnTo>
                <a:lnTo>
                  <a:pt x="3037713" y="1303908"/>
                </a:lnTo>
                <a:lnTo>
                  <a:pt x="2265934" y="2607691"/>
                </a:lnTo>
                <a:lnTo>
                  <a:pt x="771778" y="2607691"/>
                </a:lnTo>
                <a:lnTo>
                  <a:pt x="0" y="1303908"/>
                </a:lnTo>
                <a:close/>
              </a:path>
            </a:pathLst>
          </a:custGeom>
          <a:ln w="12700">
            <a:solidFill>
              <a:srgbClr val="5A5A5A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5916421" y="2881706"/>
            <a:ext cx="601789" cy="38892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471029" y="3015369"/>
            <a:ext cx="611492" cy="12178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251572" y="4313085"/>
            <a:ext cx="509079" cy="19897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6141339" y="4310469"/>
            <a:ext cx="959421" cy="20412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753095" y="3751872"/>
            <a:ext cx="290982" cy="429221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5929629" y="3857777"/>
            <a:ext cx="909345" cy="217271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507606" y="2353868"/>
            <a:ext cx="652322" cy="35847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269606" y="2486596"/>
            <a:ext cx="640969" cy="19627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7627239" y="3400094"/>
            <a:ext cx="553034" cy="22232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5746750" y="3400056"/>
            <a:ext cx="931329" cy="18312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6832727" y="3411207"/>
            <a:ext cx="596328" cy="18022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6650228" y="2929953"/>
            <a:ext cx="637412" cy="29241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6103492" y="2406713"/>
            <a:ext cx="280746" cy="341566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6951218" y="3862057"/>
            <a:ext cx="659142" cy="199656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979487" y="1836801"/>
            <a:ext cx="2300731" cy="142024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973137" y="1830451"/>
            <a:ext cx="2313940" cy="1433195"/>
          </a:xfrm>
          <a:custGeom>
            <a:avLst/>
            <a:gdLst/>
            <a:ahLst/>
            <a:cxnLst/>
            <a:rect l="l" t="t" r="r" b="b"/>
            <a:pathLst>
              <a:path w="2313940" h="1433195">
                <a:moveTo>
                  <a:pt x="0" y="1432941"/>
                </a:moveTo>
                <a:lnTo>
                  <a:pt x="2313431" y="1432941"/>
                </a:lnTo>
                <a:lnTo>
                  <a:pt x="2313431" y="0"/>
                </a:lnTo>
                <a:lnTo>
                  <a:pt x="0" y="0"/>
                </a:lnTo>
                <a:lnTo>
                  <a:pt x="0" y="1432941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2801620" y="1895094"/>
            <a:ext cx="467359" cy="1301750"/>
          </a:xfrm>
          <a:custGeom>
            <a:avLst/>
            <a:gdLst/>
            <a:ahLst/>
            <a:cxnLst/>
            <a:rect l="l" t="t" r="r" b="b"/>
            <a:pathLst>
              <a:path w="467360" h="1301750">
                <a:moveTo>
                  <a:pt x="0" y="1301496"/>
                </a:moveTo>
                <a:lnTo>
                  <a:pt x="467169" y="1301496"/>
                </a:lnTo>
                <a:lnTo>
                  <a:pt x="467169" y="0"/>
                </a:lnTo>
                <a:lnTo>
                  <a:pt x="0" y="0"/>
                </a:lnTo>
                <a:lnTo>
                  <a:pt x="0" y="1301496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672185" y="1292276"/>
            <a:ext cx="2914015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65430" marR="5080" indent="-253365">
              <a:lnSpc>
                <a:spcPts val="1939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ag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Cla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si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icati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Obje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ct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Detec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ion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Lo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calizati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013071" y="1739900"/>
            <a:ext cx="1087627" cy="14202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676013" y="1443533"/>
            <a:ext cx="176276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gniti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410068" y="1292276"/>
            <a:ext cx="2837180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890269" marR="5080" indent="-878205">
              <a:lnSpc>
                <a:spcPts val="1939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Spe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&amp;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Natura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La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guage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ces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791591" y="4232173"/>
            <a:ext cx="2676525" cy="14698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393691" y="4232275"/>
            <a:ext cx="2326386" cy="14702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1181506" y="3688385"/>
            <a:ext cx="1896745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24154" marR="5080" indent="-212090">
              <a:lnSpc>
                <a:spcPts val="1939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Med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agin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&amp;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Interpretatio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4618101" y="3688385"/>
            <a:ext cx="1876425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15265" marR="5080" indent="-203200">
              <a:lnSpc>
                <a:spcPts val="1939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Seism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agin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Interpretatio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7934325" y="3936416"/>
            <a:ext cx="178943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ec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en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atio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7404354" y="1836750"/>
            <a:ext cx="1593723" cy="110761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8514333" y="2500668"/>
            <a:ext cx="1466342" cy="91677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398639" y="4232237"/>
            <a:ext cx="2860039" cy="16551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482340" y="644651"/>
            <a:ext cx="3525012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6699504" y="644651"/>
            <a:ext cx="376427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32410">
              <a:lnSpc>
                <a:spcPts val="4715"/>
              </a:lnSpc>
            </a:pPr>
            <a:r>
              <a:rPr dirty="0" sz="4000" spc="-10"/>
              <a:t>MACHIN</a:t>
            </a:r>
            <a:r>
              <a:rPr dirty="0" sz="4000" spc="-5"/>
              <a:t>E</a:t>
            </a:r>
            <a:r>
              <a:rPr dirty="0" sz="4000" spc="15"/>
              <a:t> </a:t>
            </a:r>
            <a:r>
              <a:rPr dirty="0" sz="4000" spc="-10"/>
              <a:t>LEARNI</a:t>
            </a:r>
            <a:r>
              <a:rPr dirty="0" sz="4000" spc="0"/>
              <a:t>N</a:t>
            </a:r>
            <a:r>
              <a:rPr dirty="0" sz="4000" spc="-5"/>
              <a:t>G</a:t>
            </a:r>
            <a:r>
              <a:rPr dirty="0" sz="4000" spc="-5"/>
              <a:t> </a:t>
            </a:r>
            <a:r>
              <a:rPr dirty="0" sz="4000" spc="-10"/>
              <a:t>US</a:t>
            </a:r>
            <a:r>
              <a:rPr dirty="0" sz="4000" spc="-5"/>
              <a:t>E</a:t>
            </a:r>
            <a:r>
              <a:rPr dirty="0" sz="4000" spc="5"/>
              <a:t> </a:t>
            </a:r>
            <a:r>
              <a:rPr dirty="0" sz="4000" spc="-10"/>
              <a:t>CAS</a:t>
            </a:r>
            <a:r>
              <a:rPr dirty="0" sz="4000" spc="-20"/>
              <a:t>E</a:t>
            </a:r>
            <a:r>
              <a:rPr dirty="0" sz="4000" spc="-5"/>
              <a:t>S</a:t>
            </a:r>
            <a:endParaRPr sz="4000"/>
          </a:p>
          <a:p>
            <a:pPr marL="1930400">
              <a:lnSpc>
                <a:spcPts val="2075"/>
              </a:lnSpc>
            </a:pPr>
            <a:r>
              <a:rPr dirty="0" sz="1800" i="1">
                <a:solidFill>
                  <a:srgbClr val="92D050"/>
                </a:solidFill>
                <a:latin typeface="Trebuchet MS"/>
                <a:cs typeface="Trebuchet MS"/>
              </a:rPr>
              <a:t>…machine</a:t>
            </a:r>
            <a:r>
              <a:rPr dirty="0" sz="1800" spc="-15" i="1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92D050"/>
                </a:solidFill>
                <a:latin typeface="Trebuchet MS"/>
                <a:cs typeface="Trebuchet MS"/>
              </a:rPr>
              <a:t>learning</a:t>
            </a:r>
            <a:r>
              <a:rPr dirty="0" sz="1800" spc="-10" i="1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92D050"/>
                </a:solidFill>
                <a:latin typeface="Trebuchet MS"/>
                <a:cs typeface="Trebuchet MS"/>
              </a:rPr>
              <a:t>is</a:t>
            </a:r>
            <a:r>
              <a:rPr dirty="0" sz="1800" spc="-20" i="1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92D050"/>
                </a:solidFill>
                <a:latin typeface="Trebuchet MS"/>
                <a:cs typeface="Trebuchet MS"/>
              </a:rPr>
              <a:t>p</a:t>
            </a:r>
            <a:r>
              <a:rPr dirty="0" sz="1800" spc="5" i="1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dirty="0" sz="1800" spc="-10" i="1">
                <a:solidFill>
                  <a:srgbClr val="92D050"/>
                </a:solidFill>
                <a:latin typeface="Trebuchet MS"/>
                <a:cs typeface="Trebuchet MS"/>
              </a:rPr>
              <a:t>rv</a:t>
            </a:r>
            <a:r>
              <a:rPr dirty="0" sz="1800" i="1">
                <a:solidFill>
                  <a:srgbClr val="92D050"/>
                </a:solidFill>
                <a:latin typeface="Trebuchet MS"/>
                <a:cs typeface="Trebuchet MS"/>
              </a:rPr>
              <a:t>asive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10</a:t>
            </a:fld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58196" y="5864430"/>
            <a:ext cx="138430" cy="13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12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81280">
              <a:lnSpc>
                <a:spcPct val="100000"/>
              </a:lnSpc>
            </a:pPr>
            <a:r>
              <a:rPr dirty="0" spc="-5"/>
              <a:t>WH</a:t>
            </a:r>
            <a:r>
              <a:rPr dirty="0"/>
              <a:t>Y</a:t>
            </a:r>
            <a:r>
              <a:rPr dirty="0" spc="-5"/>
              <a:t> </a:t>
            </a:r>
            <a:r>
              <a:rPr dirty="0" spc="-5"/>
              <a:t>I</a:t>
            </a:r>
            <a:r>
              <a:rPr dirty="0"/>
              <a:t>S</a:t>
            </a:r>
            <a:r>
              <a:rPr dirty="0"/>
              <a:t> </a:t>
            </a:r>
            <a:r>
              <a:rPr dirty="0" spc="-5"/>
              <a:t>DEE</a:t>
            </a:r>
            <a:r>
              <a:rPr dirty="0"/>
              <a:t>P</a:t>
            </a:r>
            <a:r>
              <a:rPr dirty="0" spc="10"/>
              <a:t> </a:t>
            </a:r>
            <a:r>
              <a:rPr dirty="0" spc="-5"/>
              <a:t>LEA</a:t>
            </a:r>
            <a:r>
              <a:rPr dirty="0" spc="15"/>
              <a:t>R</a:t>
            </a:r>
            <a:r>
              <a:rPr dirty="0" spc="-5"/>
              <a:t>NIN</a:t>
            </a:r>
            <a:r>
              <a:rPr dirty="0"/>
              <a:t>G</a:t>
            </a:r>
            <a:r>
              <a:rPr dirty="0" spc="-15"/>
              <a:t> </a:t>
            </a:r>
            <a:r>
              <a:rPr dirty="0" spc="-5"/>
              <a:t>HO</a:t>
            </a:r>
            <a:r>
              <a:rPr dirty="0"/>
              <a:t>T</a:t>
            </a:r>
            <a:r>
              <a:rPr dirty="0" spc="10"/>
              <a:t> </a:t>
            </a:r>
            <a:r>
              <a:rPr dirty="0" spc="-5" i="1">
                <a:latin typeface="Trebuchet MS"/>
                <a:cs typeface="Trebuchet MS"/>
              </a:rPr>
              <a:t>NO</a:t>
            </a:r>
            <a:r>
              <a:rPr dirty="0" i="1">
                <a:latin typeface="Trebuchet MS"/>
                <a:cs typeface="Trebuchet MS"/>
              </a:rPr>
              <a:t>W</a:t>
            </a:r>
            <a:r>
              <a:rPr dirty="0"/>
              <a:t>?</a:t>
            </a:r>
          </a:p>
          <a:p>
            <a:pPr algn="ctr" marL="149225">
              <a:lnSpc>
                <a:spcPct val="100000"/>
              </a:lnSpc>
              <a:spcBef>
                <a:spcPts val="309"/>
              </a:spcBef>
            </a:pPr>
            <a:r>
              <a:rPr dirty="0" sz="2400">
                <a:solidFill>
                  <a:srgbClr val="7E7E7E"/>
                </a:solidFill>
                <a:latin typeface="Trebuchet MS"/>
                <a:cs typeface="Trebuchet MS"/>
              </a:rPr>
              <a:t>THREE</a:t>
            </a:r>
            <a:r>
              <a:rPr dirty="0" sz="2400" spc="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7E7E7E"/>
                </a:solidFill>
                <a:latin typeface="Trebuchet MS"/>
                <a:cs typeface="Trebuchet MS"/>
              </a:rPr>
              <a:t>DRIVI</a:t>
            </a:r>
            <a:r>
              <a:rPr dirty="0" sz="2400" spc="5">
                <a:solidFill>
                  <a:srgbClr val="7E7E7E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7E7E7E"/>
                </a:solidFill>
                <a:latin typeface="Trebuchet MS"/>
                <a:cs typeface="Trebuchet MS"/>
              </a:rPr>
              <a:t>G FACTOR</a:t>
            </a:r>
            <a:r>
              <a:rPr dirty="0" sz="2400" spc="-10">
                <a:solidFill>
                  <a:srgbClr val="7E7E7E"/>
                </a:solidFill>
                <a:latin typeface="Trebuchet MS"/>
                <a:cs typeface="Trebuchet MS"/>
              </a:rPr>
              <a:t>S</a:t>
            </a:r>
            <a:r>
              <a:rPr dirty="0" sz="2400">
                <a:solidFill>
                  <a:srgbClr val="7E7E7E"/>
                </a:solidFill>
                <a:latin typeface="Trebuchet MS"/>
                <a:cs typeface="Trebuchet MS"/>
              </a:rPr>
              <a:t>…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53664" y="1970227"/>
            <a:ext cx="1074051" cy="3533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55873" y="2467152"/>
            <a:ext cx="1300226" cy="33624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153664" y="2922612"/>
            <a:ext cx="1074051" cy="36922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2945129" y="1525927"/>
            <a:ext cx="5798820" cy="39281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3335">
              <a:lnSpc>
                <a:spcPct val="100000"/>
              </a:lnSpc>
            </a:pP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1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-</a:t>
            </a:r>
            <a:r>
              <a:rPr dirty="0" sz="2200" spc="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Big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Da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ta</a:t>
            </a:r>
            <a:r>
              <a:rPr dirty="0" sz="2200" spc="-12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25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vailability</a:t>
            </a:r>
            <a:endParaRPr sz="2200">
              <a:latin typeface="Trebuchet MS"/>
              <a:cs typeface="Trebuchet MS"/>
            </a:endParaRPr>
          </a:p>
          <a:p>
            <a:pPr marL="1483360">
              <a:lnSpc>
                <a:spcPct val="100000"/>
              </a:lnSpc>
              <a:spcBef>
                <a:spcPts val="1430"/>
              </a:spcBef>
            </a:pP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3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5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0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illi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age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r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endParaRPr sz="1800">
              <a:latin typeface="Trebuchet MS"/>
              <a:cs typeface="Trebuchet MS"/>
            </a:endParaRPr>
          </a:p>
          <a:p>
            <a:pPr marL="1475740" marR="5080" indent="46990">
              <a:lnSpc>
                <a:spcPts val="3850"/>
              </a:lnSpc>
              <a:spcBef>
                <a:spcPts val="295"/>
              </a:spcBef>
            </a:pP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2.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5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eta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b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yte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cust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at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hou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ly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1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0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0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 hour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 spc="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v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ever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r>
              <a:rPr dirty="0" sz="1800" spc="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in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te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5"/>
              </a:spcBef>
            </a:pPr>
            <a:endParaRPr sz="2550">
              <a:latin typeface="Times New Roman"/>
              <a:cs typeface="Times New Roman"/>
            </a:endParaRPr>
          </a:p>
          <a:p>
            <a:pPr marL="242570" indent="-229870">
              <a:lnSpc>
                <a:spcPct val="100000"/>
              </a:lnSpc>
              <a:buAutoNum type="arabicPlain" startAt="2"/>
              <a:tabLst>
                <a:tab pos="243204" algn="l"/>
              </a:tabLst>
            </a:pP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-</a:t>
            </a:r>
            <a:r>
              <a:rPr dirty="0" sz="2200" spc="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Ne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w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M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dirty="0" sz="2200" spc="-114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285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dirty="0" sz="220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hniques</a:t>
            </a:r>
            <a:endParaRPr sz="2200">
              <a:latin typeface="Trebuchet MS"/>
              <a:cs typeface="Trebuchet MS"/>
            </a:endParaRPr>
          </a:p>
          <a:p>
            <a:pPr marL="42545" indent="348615">
              <a:lnSpc>
                <a:spcPct val="100000"/>
              </a:lnSpc>
              <a:spcBef>
                <a:spcPts val="660"/>
              </a:spcBef>
            </a:pP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De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ura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800" spc="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tw</a:t>
            </a:r>
            <a:r>
              <a:rPr dirty="0" sz="1800" spc="-10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A6A6A6"/>
                </a:solidFill>
                <a:latin typeface="Trebuchet MS"/>
                <a:cs typeface="Trebuchet MS"/>
              </a:rPr>
              <a:t>rks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9"/>
              </a:spcBef>
            </a:pPr>
            <a:endParaRPr sz="2350">
              <a:latin typeface="Times New Roman"/>
              <a:cs typeface="Times New Roman"/>
            </a:endParaRPr>
          </a:p>
          <a:p>
            <a:pPr marL="272415" indent="-229870">
              <a:lnSpc>
                <a:spcPct val="100000"/>
              </a:lnSpc>
              <a:buAutoNum type="arabicPlain" startAt="3"/>
              <a:tabLst>
                <a:tab pos="273050" algn="l"/>
              </a:tabLst>
            </a:pP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-</a:t>
            </a:r>
            <a:r>
              <a:rPr dirty="0" sz="2200" spc="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5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ompute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200" spc="-10">
                <a:solidFill>
                  <a:srgbClr val="92D050"/>
                </a:solidFill>
                <a:latin typeface="Trebuchet MS"/>
                <a:cs typeface="Trebuchet MS"/>
              </a:rPr>
              <a:t>Dens</a:t>
            </a:r>
            <a:r>
              <a:rPr dirty="0" sz="2200" spc="-15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dirty="0" sz="2200" spc="-5">
                <a:solidFill>
                  <a:srgbClr val="92D050"/>
                </a:solidFill>
                <a:latin typeface="Trebuchet MS"/>
                <a:cs typeface="Trebuchet MS"/>
              </a:rPr>
              <a:t>ty</a:t>
            </a:r>
            <a:endParaRPr sz="2200">
              <a:latin typeface="Trebuchet MS"/>
              <a:cs typeface="Trebuchet MS"/>
            </a:endParaRPr>
          </a:p>
          <a:p>
            <a:pPr marL="408305">
              <a:lnSpc>
                <a:spcPct val="100000"/>
              </a:lnSpc>
              <a:spcBef>
                <a:spcPts val="969"/>
              </a:spcBef>
            </a:pPr>
            <a:r>
              <a:rPr dirty="0" sz="1800" spc="-5">
                <a:solidFill>
                  <a:srgbClr val="A6A6A6"/>
                </a:solidFill>
                <a:latin typeface="Trebuchet MS"/>
                <a:cs typeface="Trebuchet MS"/>
              </a:rPr>
              <a:t>GPUs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486911" y="5603747"/>
            <a:ext cx="4821936" cy="5684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967471" y="5603747"/>
            <a:ext cx="417575" cy="5684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3634232" y="5716554"/>
            <a:ext cx="450469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L</a:t>
            </a:r>
            <a:r>
              <a:rPr dirty="0" sz="2000" spc="-7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systems</a:t>
            </a:r>
            <a:r>
              <a:rPr dirty="0" sz="20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7E7E7E"/>
                </a:solidFill>
                <a:latin typeface="Trebuchet MS"/>
                <a:cs typeface="Trebuchet MS"/>
              </a:rPr>
              <a:t>extr</a:t>
            </a:r>
            <a:r>
              <a:rPr dirty="0" sz="2000" spc="5">
                <a:solidFill>
                  <a:srgbClr val="7E7E7E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7E7E7E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t</a:t>
            </a:r>
            <a:r>
              <a:rPr dirty="0" sz="2000" spc="-40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value</a:t>
            </a:r>
            <a:r>
              <a:rPr dirty="0" sz="2000" spc="-3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fro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m</a:t>
            </a:r>
            <a:r>
              <a:rPr dirty="0" sz="2000" spc="-2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B</a:t>
            </a:r>
            <a:r>
              <a:rPr dirty="0" sz="2000" spc="5">
                <a:solidFill>
                  <a:srgbClr val="7E7E7E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7E7E7E"/>
                </a:solidFill>
                <a:latin typeface="Trebuchet MS"/>
                <a:cs typeface="Trebuchet MS"/>
              </a:rPr>
              <a:t>g</a:t>
            </a:r>
            <a:r>
              <a:rPr dirty="0" sz="2000" spc="-15">
                <a:solidFill>
                  <a:srgbClr val="7E7E7E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7E7E7E"/>
                </a:solidFill>
                <a:latin typeface="Trebuchet MS"/>
                <a:cs typeface="Trebuchet MS"/>
              </a:rPr>
              <a:t>Data</a:t>
            </a:r>
            <a:endParaRPr sz="20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58196" y="5864430"/>
            <a:ext cx="138430" cy="13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13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040688" y="132195"/>
            <a:ext cx="8968105" cy="5092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>
                <a:latin typeface="Trebuchet MS"/>
                <a:cs typeface="Trebuchet MS"/>
              </a:rPr>
              <a:t>DI</a:t>
            </a:r>
            <a:r>
              <a:rPr dirty="0" spc="-20">
                <a:latin typeface="Trebuchet MS"/>
                <a:cs typeface="Trebuchet MS"/>
              </a:rPr>
              <a:t>F</a:t>
            </a:r>
            <a:r>
              <a:rPr dirty="0">
                <a:latin typeface="Trebuchet MS"/>
                <a:cs typeface="Trebuchet MS"/>
              </a:rPr>
              <a:t>FERENT</a:t>
            </a:r>
            <a:r>
              <a:rPr dirty="0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MODALITIE</a:t>
            </a:r>
            <a:r>
              <a:rPr dirty="0" spc="-20">
                <a:latin typeface="Trebuchet MS"/>
                <a:cs typeface="Trebuchet MS"/>
              </a:rPr>
              <a:t>S</a:t>
            </a:r>
            <a:r>
              <a:rPr dirty="0">
                <a:latin typeface="Trebuchet MS"/>
                <a:cs typeface="Trebuchet MS"/>
              </a:rPr>
              <a:t>…SAME</a:t>
            </a:r>
            <a:r>
              <a:rPr dirty="0" spc="-35">
                <a:latin typeface="Trebuchet MS"/>
                <a:cs typeface="Trebuchet MS"/>
              </a:rPr>
              <a:t> </a:t>
            </a:r>
            <a:r>
              <a:rPr dirty="0">
                <a:latin typeface="Trebuchet MS"/>
                <a:cs typeface="Trebuchet MS"/>
              </a:rPr>
              <a:t>APPROACH</a:t>
            </a:r>
          </a:p>
        </p:txBody>
      </p:sp>
      <p:sp>
        <p:nvSpPr>
          <p:cNvPr id="8" name="object 8"/>
          <p:cNvSpPr/>
          <p:nvPr/>
        </p:nvSpPr>
        <p:spPr>
          <a:xfrm>
            <a:off x="3111119" y="943102"/>
            <a:ext cx="1458595" cy="87769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609847" y="1955138"/>
            <a:ext cx="58991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Image</a:t>
            </a:r>
            <a:endParaRPr sz="16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144389" y="946594"/>
            <a:ext cx="1443355" cy="87217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211571" y="1937097"/>
            <a:ext cx="13627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3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ision</a:t>
            </a:r>
            <a:r>
              <a:rPr dirty="0" sz="16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304278" y="943165"/>
            <a:ext cx="1659127" cy="92690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591806" y="1076896"/>
            <a:ext cx="1089025" cy="572770"/>
          </a:xfrm>
          <a:custGeom>
            <a:avLst/>
            <a:gdLst/>
            <a:ahLst/>
            <a:cxnLst/>
            <a:rect l="l" t="t" r="r" b="b"/>
            <a:pathLst>
              <a:path w="1089025" h="572769">
                <a:moveTo>
                  <a:pt x="0" y="572452"/>
                </a:moveTo>
                <a:lnTo>
                  <a:pt x="1088656" y="572452"/>
                </a:lnTo>
                <a:lnTo>
                  <a:pt x="1088656" y="0"/>
                </a:lnTo>
                <a:lnTo>
                  <a:pt x="0" y="0"/>
                </a:lnTo>
                <a:lnTo>
                  <a:pt x="0" y="572452"/>
                </a:lnTo>
                <a:close/>
              </a:path>
            </a:pathLst>
          </a:custGeom>
          <a:ln w="38100">
            <a:solidFill>
              <a:srgbClr val="00FF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7735569" y="1906370"/>
            <a:ext cx="883919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Detect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666488" y="1248283"/>
            <a:ext cx="400050" cy="257175"/>
          </a:xfrm>
          <a:custGeom>
            <a:avLst/>
            <a:gdLst/>
            <a:ahLst/>
            <a:cxnLst/>
            <a:rect l="l" t="t" r="r" b="b"/>
            <a:pathLst>
              <a:path w="400050" h="257175">
                <a:moveTo>
                  <a:pt x="287654" y="0"/>
                </a:moveTo>
                <a:lnTo>
                  <a:pt x="287654" y="64262"/>
                </a:lnTo>
                <a:lnTo>
                  <a:pt x="0" y="64262"/>
                </a:lnTo>
                <a:lnTo>
                  <a:pt x="0" y="192658"/>
                </a:lnTo>
                <a:lnTo>
                  <a:pt x="287654" y="192658"/>
                </a:lnTo>
                <a:lnTo>
                  <a:pt x="287654" y="256793"/>
                </a:lnTo>
                <a:lnTo>
                  <a:pt x="400050" y="128396"/>
                </a:lnTo>
                <a:lnTo>
                  <a:pt x="287654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666488" y="1248283"/>
            <a:ext cx="400050" cy="257175"/>
          </a:xfrm>
          <a:custGeom>
            <a:avLst/>
            <a:gdLst/>
            <a:ahLst/>
            <a:cxnLst/>
            <a:rect l="l" t="t" r="r" b="b"/>
            <a:pathLst>
              <a:path w="400050" h="257175">
                <a:moveTo>
                  <a:pt x="400050" y="128396"/>
                </a:moveTo>
                <a:lnTo>
                  <a:pt x="287654" y="256793"/>
                </a:lnTo>
                <a:lnTo>
                  <a:pt x="287654" y="192658"/>
                </a:lnTo>
                <a:lnTo>
                  <a:pt x="0" y="192658"/>
                </a:lnTo>
                <a:lnTo>
                  <a:pt x="0" y="64262"/>
                </a:lnTo>
                <a:lnTo>
                  <a:pt x="287654" y="64262"/>
                </a:lnTo>
                <a:lnTo>
                  <a:pt x="287654" y="0"/>
                </a:lnTo>
                <a:lnTo>
                  <a:pt x="400050" y="128396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6698615" y="1240789"/>
            <a:ext cx="400050" cy="257175"/>
          </a:xfrm>
          <a:custGeom>
            <a:avLst/>
            <a:gdLst/>
            <a:ahLst/>
            <a:cxnLst/>
            <a:rect l="l" t="t" r="r" b="b"/>
            <a:pathLst>
              <a:path w="400050" h="257175">
                <a:moveTo>
                  <a:pt x="287527" y="0"/>
                </a:moveTo>
                <a:lnTo>
                  <a:pt x="287527" y="64262"/>
                </a:lnTo>
                <a:lnTo>
                  <a:pt x="0" y="64262"/>
                </a:lnTo>
                <a:lnTo>
                  <a:pt x="0" y="192659"/>
                </a:lnTo>
                <a:lnTo>
                  <a:pt x="287527" y="192659"/>
                </a:lnTo>
                <a:lnTo>
                  <a:pt x="287527" y="256794"/>
                </a:lnTo>
                <a:lnTo>
                  <a:pt x="399923" y="128397"/>
                </a:lnTo>
                <a:lnTo>
                  <a:pt x="287527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6698615" y="1240789"/>
            <a:ext cx="400050" cy="257175"/>
          </a:xfrm>
          <a:custGeom>
            <a:avLst/>
            <a:gdLst/>
            <a:ahLst/>
            <a:cxnLst/>
            <a:rect l="l" t="t" r="r" b="b"/>
            <a:pathLst>
              <a:path w="400050" h="257175">
                <a:moveTo>
                  <a:pt x="399923" y="128397"/>
                </a:moveTo>
                <a:lnTo>
                  <a:pt x="287527" y="256794"/>
                </a:lnTo>
                <a:lnTo>
                  <a:pt x="287527" y="192659"/>
                </a:lnTo>
                <a:lnTo>
                  <a:pt x="0" y="192659"/>
                </a:lnTo>
                <a:lnTo>
                  <a:pt x="0" y="64262"/>
                </a:lnTo>
                <a:lnTo>
                  <a:pt x="287527" y="64262"/>
                </a:lnTo>
                <a:lnTo>
                  <a:pt x="287527" y="0"/>
                </a:lnTo>
                <a:lnTo>
                  <a:pt x="399923" y="128397"/>
                </a:lnTo>
                <a:close/>
              </a:path>
            </a:pathLst>
          </a:custGeom>
          <a:ln w="12699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878230" y="1320855"/>
            <a:ext cx="138366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Ima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es/vi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eo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2971164" y="2533078"/>
            <a:ext cx="1737360" cy="9678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211445" y="2533078"/>
            <a:ext cx="1733930" cy="96780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4754245" y="2875152"/>
            <a:ext cx="400050" cy="267335"/>
          </a:xfrm>
          <a:custGeom>
            <a:avLst/>
            <a:gdLst/>
            <a:ahLst/>
            <a:cxnLst/>
            <a:rect l="l" t="t" r="r" b="b"/>
            <a:pathLst>
              <a:path w="400050" h="267335">
                <a:moveTo>
                  <a:pt x="282955" y="0"/>
                </a:moveTo>
                <a:lnTo>
                  <a:pt x="282955" y="66802"/>
                </a:lnTo>
                <a:lnTo>
                  <a:pt x="0" y="66802"/>
                </a:lnTo>
                <a:lnTo>
                  <a:pt x="0" y="200533"/>
                </a:lnTo>
                <a:lnTo>
                  <a:pt x="282955" y="200533"/>
                </a:lnTo>
                <a:lnTo>
                  <a:pt x="282955" y="267335"/>
                </a:lnTo>
                <a:lnTo>
                  <a:pt x="399922" y="133731"/>
                </a:lnTo>
                <a:lnTo>
                  <a:pt x="28295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754245" y="2875152"/>
            <a:ext cx="400050" cy="267335"/>
          </a:xfrm>
          <a:custGeom>
            <a:avLst/>
            <a:gdLst/>
            <a:ahLst/>
            <a:cxnLst/>
            <a:rect l="l" t="t" r="r" b="b"/>
            <a:pathLst>
              <a:path w="400050" h="267335">
                <a:moveTo>
                  <a:pt x="399922" y="133731"/>
                </a:moveTo>
                <a:lnTo>
                  <a:pt x="282955" y="267335"/>
                </a:lnTo>
                <a:lnTo>
                  <a:pt x="282955" y="200533"/>
                </a:lnTo>
                <a:lnTo>
                  <a:pt x="0" y="200533"/>
                </a:lnTo>
                <a:lnTo>
                  <a:pt x="0" y="66802"/>
                </a:lnTo>
                <a:lnTo>
                  <a:pt x="282955" y="66802"/>
                </a:lnTo>
                <a:lnTo>
                  <a:pt x="282955" y="0"/>
                </a:lnTo>
                <a:lnTo>
                  <a:pt x="399922" y="13373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7051675" y="2875152"/>
            <a:ext cx="400050" cy="267335"/>
          </a:xfrm>
          <a:custGeom>
            <a:avLst/>
            <a:gdLst/>
            <a:ahLst/>
            <a:cxnLst/>
            <a:rect l="l" t="t" r="r" b="b"/>
            <a:pathLst>
              <a:path w="400050" h="267335">
                <a:moveTo>
                  <a:pt x="282955" y="0"/>
                </a:moveTo>
                <a:lnTo>
                  <a:pt x="282955" y="66802"/>
                </a:lnTo>
                <a:lnTo>
                  <a:pt x="0" y="66802"/>
                </a:lnTo>
                <a:lnTo>
                  <a:pt x="0" y="200533"/>
                </a:lnTo>
                <a:lnTo>
                  <a:pt x="282955" y="200533"/>
                </a:lnTo>
                <a:lnTo>
                  <a:pt x="282955" y="267335"/>
                </a:lnTo>
                <a:lnTo>
                  <a:pt x="400050" y="133731"/>
                </a:lnTo>
                <a:lnTo>
                  <a:pt x="282955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7051675" y="2875152"/>
            <a:ext cx="400050" cy="267335"/>
          </a:xfrm>
          <a:custGeom>
            <a:avLst/>
            <a:gdLst/>
            <a:ahLst/>
            <a:cxnLst/>
            <a:rect l="l" t="t" r="r" b="b"/>
            <a:pathLst>
              <a:path w="400050" h="267335">
                <a:moveTo>
                  <a:pt x="400050" y="133731"/>
                </a:moveTo>
                <a:lnTo>
                  <a:pt x="282955" y="267335"/>
                </a:lnTo>
                <a:lnTo>
                  <a:pt x="282955" y="200533"/>
                </a:lnTo>
                <a:lnTo>
                  <a:pt x="0" y="200533"/>
                </a:lnTo>
                <a:lnTo>
                  <a:pt x="0" y="66802"/>
                </a:lnTo>
                <a:lnTo>
                  <a:pt x="282955" y="66802"/>
                </a:lnTo>
                <a:lnTo>
                  <a:pt x="282955" y="0"/>
                </a:lnTo>
                <a:lnTo>
                  <a:pt x="400050" y="133731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 txBox="1"/>
          <p:nvPr/>
        </p:nvSpPr>
        <p:spPr>
          <a:xfrm>
            <a:off x="3628771" y="3568793"/>
            <a:ext cx="54546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Aud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6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5355716" y="3603210"/>
            <a:ext cx="133223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Aud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features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7778877" y="3628737"/>
            <a:ext cx="104076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Speaker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ID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7672196" y="2533065"/>
            <a:ext cx="1105992" cy="100617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1012647" y="2990905"/>
            <a:ext cx="60833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o</a:t>
            </a:r>
            <a:endParaRPr sz="1800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1223873" y="4782189"/>
            <a:ext cx="4445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800" spc="-2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2384425" y="4088523"/>
            <a:ext cx="1843404" cy="138252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 txBox="1"/>
          <p:nvPr/>
        </p:nvSpPr>
        <p:spPr>
          <a:xfrm>
            <a:off x="3070986" y="5470085"/>
            <a:ext cx="39624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9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0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6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4089527" y="4676013"/>
            <a:ext cx="686435" cy="275590"/>
          </a:xfrm>
          <a:custGeom>
            <a:avLst/>
            <a:gdLst/>
            <a:ahLst/>
            <a:cxnLst/>
            <a:rect l="l" t="t" r="r" b="b"/>
            <a:pathLst>
              <a:path w="686435" h="275589">
                <a:moveTo>
                  <a:pt x="565658" y="0"/>
                </a:moveTo>
                <a:lnTo>
                  <a:pt x="565658" y="68961"/>
                </a:lnTo>
                <a:lnTo>
                  <a:pt x="0" y="68961"/>
                </a:lnTo>
                <a:lnTo>
                  <a:pt x="0" y="206628"/>
                </a:lnTo>
                <a:lnTo>
                  <a:pt x="565658" y="206628"/>
                </a:lnTo>
                <a:lnTo>
                  <a:pt x="565658" y="275501"/>
                </a:lnTo>
                <a:lnTo>
                  <a:pt x="686308" y="137795"/>
                </a:lnTo>
                <a:lnTo>
                  <a:pt x="565658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089527" y="4676013"/>
            <a:ext cx="686435" cy="275590"/>
          </a:xfrm>
          <a:custGeom>
            <a:avLst/>
            <a:gdLst/>
            <a:ahLst/>
            <a:cxnLst/>
            <a:rect l="l" t="t" r="r" b="b"/>
            <a:pathLst>
              <a:path w="686435" h="275589">
                <a:moveTo>
                  <a:pt x="686308" y="137795"/>
                </a:moveTo>
                <a:lnTo>
                  <a:pt x="565658" y="275501"/>
                </a:lnTo>
                <a:lnTo>
                  <a:pt x="565658" y="206628"/>
                </a:lnTo>
                <a:lnTo>
                  <a:pt x="0" y="206628"/>
                </a:lnTo>
                <a:lnTo>
                  <a:pt x="0" y="68961"/>
                </a:lnTo>
                <a:lnTo>
                  <a:pt x="565658" y="68961"/>
                </a:lnTo>
                <a:lnTo>
                  <a:pt x="565658" y="0"/>
                </a:lnTo>
                <a:lnTo>
                  <a:pt x="686308" y="137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6670420" y="4676013"/>
            <a:ext cx="686435" cy="275590"/>
          </a:xfrm>
          <a:custGeom>
            <a:avLst/>
            <a:gdLst/>
            <a:ahLst/>
            <a:cxnLst/>
            <a:rect l="l" t="t" r="r" b="b"/>
            <a:pathLst>
              <a:path w="686434" h="275589">
                <a:moveTo>
                  <a:pt x="565530" y="0"/>
                </a:moveTo>
                <a:lnTo>
                  <a:pt x="565530" y="68961"/>
                </a:lnTo>
                <a:lnTo>
                  <a:pt x="0" y="68961"/>
                </a:lnTo>
                <a:lnTo>
                  <a:pt x="0" y="206628"/>
                </a:lnTo>
                <a:lnTo>
                  <a:pt x="565530" y="206628"/>
                </a:lnTo>
                <a:lnTo>
                  <a:pt x="565530" y="275501"/>
                </a:lnTo>
                <a:lnTo>
                  <a:pt x="686180" y="137795"/>
                </a:lnTo>
                <a:lnTo>
                  <a:pt x="565530" y="0"/>
                </a:lnTo>
                <a:close/>
              </a:path>
            </a:pathLst>
          </a:custGeom>
          <a:solidFill>
            <a:srgbClr val="00AFE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6670420" y="4676013"/>
            <a:ext cx="686435" cy="275590"/>
          </a:xfrm>
          <a:custGeom>
            <a:avLst/>
            <a:gdLst/>
            <a:ahLst/>
            <a:cxnLst/>
            <a:rect l="l" t="t" r="r" b="b"/>
            <a:pathLst>
              <a:path w="686434" h="275589">
                <a:moveTo>
                  <a:pt x="686180" y="137795"/>
                </a:moveTo>
                <a:lnTo>
                  <a:pt x="565530" y="275501"/>
                </a:lnTo>
                <a:lnTo>
                  <a:pt x="565530" y="206628"/>
                </a:lnTo>
                <a:lnTo>
                  <a:pt x="0" y="206628"/>
                </a:lnTo>
                <a:lnTo>
                  <a:pt x="0" y="68961"/>
                </a:lnTo>
                <a:lnTo>
                  <a:pt x="565530" y="68961"/>
                </a:lnTo>
                <a:lnTo>
                  <a:pt x="565530" y="0"/>
                </a:lnTo>
                <a:lnTo>
                  <a:pt x="686180" y="137795"/>
                </a:lnTo>
                <a:close/>
              </a:path>
            </a:pathLst>
          </a:custGeom>
          <a:ln w="12700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4965191" y="4330420"/>
            <a:ext cx="1520825" cy="988796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5062473" y="5386323"/>
            <a:ext cx="124523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9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x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6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featu</a:t>
            </a:r>
            <a:r>
              <a:rPr dirty="0" sz="1600" spc="-15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600" spc="-5">
                <a:solidFill>
                  <a:srgbClr val="FFFFFF"/>
                </a:solidFill>
                <a:latin typeface="Arial"/>
                <a:cs typeface="Arial"/>
              </a:rPr>
              <a:t>es</a:t>
            </a:r>
            <a:endParaRPr sz="1600">
              <a:latin typeface="Arial"/>
              <a:cs typeface="Arial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7501890" y="4474353"/>
            <a:ext cx="3103880" cy="89026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2000" spc="-22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ext</a:t>
            </a:r>
            <a:r>
              <a:rPr dirty="0" sz="20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clas</a:t>
            </a:r>
            <a:r>
              <a:rPr dirty="0" sz="2000" spc="10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if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tion,</a:t>
            </a:r>
            <a:r>
              <a:rPr dirty="0" sz="20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Machine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 tran</a:t>
            </a:r>
            <a:r>
              <a:rPr dirty="0" sz="2000" spc="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lation,</a:t>
            </a:r>
            <a:r>
              <a:rPr dirty="0" sz="2000" spc="-5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In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ormation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retrieva</a:t>
            </a:r>
            <a:r>
              <a:rPr dirty="0" sz="20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2000" spc="-3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000" spc="-15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2000">
                <a:solidFill>
                  <a:srgbClr val="FFFFFF"/>
                </a:solidFill>
                <a:latin typeface="Arial"/>
                <a:cs typeface="Arial"/>
              </a:rPr>
              <a:t>..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85140" y="5912601"/>
            <a:ext cx="385191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Slide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courte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s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y</a:t>
            </a:r>
            <a:r>
              <a:rPr dirty="0" sz="1400" spc="-4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of</a:t>
            </a:r>
            <a:r>
              <a:rPr dirty="0" sz="1400" spc="-10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Andrew</a:t>
            </a:r>
            <a:r>
              <a:rPr dirty="0" sz="1400" spc="-25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N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g,</a:t>
            </a:r>
            <a:r>
              <a:rPr dirty="0" sz="1400" spc="-5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Stanford</a:t>
            </a:r>
            <a:r>
              <a:rPr dirty="0" sz="1400" spc="-45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U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ni</a:t>
            </a:r>
            <a:r>
              <a:rPr dirty="0" sz="1400" spc="-20">
                <a:solidFill>
                  <a:srgbClr val="E7FFBD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ersity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9079">
              <a:lnSpc>
                <a:spcPct val="100000"/>
              </a:lnSpc>
            </a:pPr>
            <a:r>
              <a:rPr dirty="0" sz="4000" spc="-10"/>
              <a:t>DE</a:t>
            </a:r>
            <a:r>
              <a:rPr dirty="0" sz="4000" spc="-15"/>
              <a:t>E</a:t>
            </a:r>
            <a:r>
              <a:rPr dirty="0" sz="4000" spc="-5"/>
              <a:t>P</a:t>
            </a:r>
            <a:r>
              <a:rPr dirty="0" sz="4000"/>
              <a:t> </a:t>
            </a:r>
            <a:r>
              <a:rPr dirty="0" sz="4000" spc="-10"/>
              <a:t>LEARNI</a:t>
            </a:r>
            <a:r>
              <a:rPr dirty="0" sz="4000" spc="5"/>
              <a:t>N</a:t>
            </a:r>
            <a:r>
              <a:rPr dirty="0" sz="4000" spc="-5"/>
              <a:t>G</a:t>
            </a:r>
            <a:r>
              <a:rPr dirty="0" sz="4000" spc="-20"/>
              <a:t> </a:t>
            </a:r>
            <a:r>
              <a:rPr dirty="0" sz="4000" spc="-5"/>
              <a:t>ADVANTA</a:t>
            </a:r>
            <a:r>
              <a:rPr dirty="0" sz="4000" spc="-25"/>
              <a:t>G</a:t>
            </a:r>
            <a:r>
              <a:rPr dirty="0" sz="4000" spc="-5"/>
              <a:t>ES</a:t>
            </a:r>
            <a:endParaRPr sz="4000"/>
          </a:p>
        </p:txBody>
      </p:sp>
      <p:sp>
        <p:nvSpPr>
          <p:cNvPr id="7" name="object 7"/>
          <p:cNvSpPr/>
          <p:nvPr/>
        </p:nvSpPr>
        <p:spPr>
          <a:xfrm>
            <a:off x="4791455" y="3803903"/>
            <a:ext cx="2673096" cy="6797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7059168" y="3803903"/>
            <a:ext cx="496824" cy="6797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576571" y="4425696"/>
            <a:ext cx="1929383" cy="6797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100571" y="4425696"/>
            <a:ext cx="496824" cy="679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809244" y="3493008"/>
            <a:ext cx="3803904" cy="6797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207764" y="3493008"/>
            <a:ext cx="496824" cy="67970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7432547" y="3464052"/>
            <a:ext cx="1653540" cy="67970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8680704" y="3464052"/>
            <a:ext cx="496824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172711" y="5009388"/>
            <a:ext cx="2449067" cy="67970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6216396" y="5009388"/>
            <a:ext cx="496824" cy="679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176516" y="4786884"/>
            <a:ext cx="2860548" cy="67970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631680" y="4786884"/>
            <a:ext cx="496824" cy="679704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699592" y="3070986"/>
            <a:ext cx="9561830" cy="0"/>
          </a:xfrm>
          <a:custGeom>
            <a:avLst/>
            <a:gdLst/>
            <a:ahLst/>
            <a:cxnLst/>
            <a:rect l="l" t="t" r="r" b="b"/>
            <a:pathLst>
              <a:path w="9561830" h="0">
                <a:moveTo>
                  <a:pt x="0" y="0"/>
                </a:moveTo>
                <a:lnTo>
                  <a:pt x="9561245" y="0"/>
                </a:lnTo>
              </a:path>
            </a:pathLst>
          </a:custGeom>
          <a:ln w="15875">
            <a:solidFill>
              <a:srgbClr val="B3B3B3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514843" y="4123944"/>
            <a:ext cx="1840992" cy="67970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8950452" y="4123944"/>
            <a:ext cx="496824" cy="679704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4970145" y="3940074"/>
            <a:ext cx="4185285" cy="6508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700"/>
              </a:lnSpc>
            </a:pP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2400" spc="5" b="1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nea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2400" spc="-25" b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classifier</a:t>
            </a:r>
            <a:endParaRPr sz="2400">
              <a:latin typeface="Trebuchet MS"/>
              <a:cs typeface="Trebuchet MS"/>
            </a:endParaRPr>
          </a:p>
          <a:p>
            <a:pPr marL="2736215">
              <a:lnSpc>
                <a:spcPts val="2700"/>
              </a:lnSpc>
            </a:pP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Clu</a:t>
            </a:r>
            <a:r>
              <a:rPr dirty="0" sz="2400" spc="-15" b="1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te</a:t>
            </a: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ing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4351401" y="4562501"/>
            <a:ext cx="2070100" cy="9131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402590">
              <a:lnSpc>
                <a:spcPct val="159300"/>
              </a:lnSpc>
            </a:pP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Reg</a:t>
            </a:r>
            <a:r>
              <a:rPr dirty="0" sz="2400" spc="-20" b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ession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 Decision</a:t>
            </a:r>
            <a:r>
              <a:rPr dirty="0" sz="2400" spc="-75" b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2400" spc="-250" b="1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rees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986739" y="3628543"/>
            <a:ext cx="34239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Suppor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2400" spc="5" b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2400" spc="-140" b="1">
                <a:solidFill>
                  <a:srgbClr val="A6A6A6"/>
                </a:solidFill>
                <a:latin typeface="Trebuchet MS"/>
                <a:cs typeface="Trebuchet MS"/>
              </a:rPr>
              <a:t>V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ec</a:t>
            </a: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or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chine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7611236" y="3600865"/>
            <a:ext cx="1272540" cy="330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Bayesian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7355585" y="4922724"/>
            <a:ext cx="248094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10" b="1">
                <a:solidFill>
                  <a:srgbClr val="A6A6A6"/>
                </a:solidFill>
                <a:latin typeface="Trebuchet MS"/>
                <a:cs typeface="Trebuchet MS"/>
              </a:rPr>
              <a:t>Assoc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2400" spc="5" b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tio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2400" b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2400" spc="-15" b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2400" spc="-5" b="1">
                <a:solidFill>
                  <a:srgbClr val="A6A6A6"/>
                </a:solidFill>
                <a:latin typeface="Trebuchet MS"/>
                <a:cs typeface="Trebuchet MS"/>
              </a:rPr>
              <a:t>les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982764" y="4381119"/>
            <a:ext cx="2431415" cy="741680"/>
          </a:xfrm>
          <a:custGeom>
            <a:avLst/>
            <a:gdLst/>
            <a:ahLst/>
            <a:cxnLst/>
            <a:rect l="l" t="t" r="r" b="b"/>
            <a:pathLst>
              <a:path w="2431415" h="741679">
                <a:moveTo>
                  <a:pt x="0" y="656234"/>
                </a:moveTo>
                <a:lnTo>
                  <a:pt x="7073" y="741133"/>
                </a:lnTo>
                <a:lnTo>
                  <a:pt x="68107" y="686892"/>
                </a:lnTo>
                <a:lnTo>
                  <a:pt x="42443" y="686892"/>
                </a:lnTo>
                <a:lnTo>
                  <a:pt x="18859" y="677468"/>
                </a:lnTo>
                <a:lnTo>
                  <a:pt x="23584" y="665670"/>
                </a:lnTo>
                <a:lnTo>
                  <a:pt x="0" y="656234"/>
                </a:lnTo>
                <a:close/>
              </a:path>
              <a:path w="2431415" h="741679">
                <a:moveTo>
                  <a:pt x="23584" y="665670"/>
                </a:moveTo>
                <a:lnTo>
                  <a:pt x="18859" y="677468"/>
                </a:lnTo>
                <a:lnTo>
                  <a:pt x="42443" y="686892"/>
                </a:lnTo>
                <a:lnTo>
                  <a:pt x="47160" y="675103"/>
                </a:lnTo>
                <a:lnTo>
                  <a:pt x="23584" y="665670"/>
                </a:lnTo>
                <a:close/>
              </a:path>
              <a:path w="2431415" h="741679">
                <a:moveTo>
                  <a:pt x="47160" y="675103"/>
                </a:moveTo>
                <a:lnTo>
                  <a:pt x="42443" y="686892"/>
                </a:lnTo>
                <a:lnTo>
                  <a:pt x="68107" y="686892"/>
                </a:lnTo>
                <a:lnTo>
                  <a:pt x="70751" y="684542"/>
                </a:lnTo>
                <a:lnTo>
                  <a:pt x="47160" y="675103"/>
                </a:lnTo>
                <a:close/>
              </a:path>
              <a:path w="2431415" h="741679">
                <a:moveTo>
                  <a:pt x="435952" y="268604"/>
                </a:moveTo>
                <a:lnTo>
                  <a:pt x="390232" y="272668"/>
                </a:lnTo>
                <a:lnTo>
                  <a:pt x="349211" y="282066"/>
                </a:lnTo>
                <a:lnTo>
                  <a:pt x="310984" y="295401"/>
                </a:lnTo>
                <a:lnTo>
                  <a:pt x="275869" y="312419"/>
                </a:lnTo>
                <a:lnTo>
                  <a:pt x="243509" y="332866"/>
                </a:lnTo>
                <a:lnTo>
                  <a:pt x="199732" y="368934"/>
                </a:lnTo>
                <a:lnTo>
                  <a:pt x="160858" y="411225"/>
                </a:lnTo>
                <a:lnTo>
                  <a:pt x="137629" y="441959"/>
                </a:lnTo>
                <a:lnTo>
                  <a:pt x="116128" y="474725"/>
                </a:lnTo>
                <a:lnTo>
                  <a:pt x="96037" y="509142"/>
                </a:lnTo>
                <a:lnTo>
                  <a:pt x="77241" y="544880"/>
                </a:lnTo>
                <a:lnTo>
                  <a:pt x="59575" y="581850"/>
                </a:lnTo>
                <a:lnTo>
                  <a:pt x="42697" y="619734"/>
                </a:lnTo>
                <a:lnTo>
                  <a:pt x="26530" y="658317"/>
                </a:lnTo>
                <a:lnTo>
                  <a:pt x="23584" y="665670"/>
                </a:lnTo>
                <a:lnTo>
                  <a:pt x="47160" y="675103"/>
                </a:lnTo>
                <a:lnTo>
                  <a:pt x="50101" y="667753"/>
                </a:lnTo>
                <a:lnTo>
                  <a:pt x="66128" y="629564"/>
                </a:lnTo>
                <a:lnTo>
                  <a:pt x="82778" y="592188"/>
                </a:lnTo>
                <a:lnTo>
                  <a:pt x="100164" y="555828"/>
                </a:lnTo>
                <a:lnTo>
                  <a:pt x="118590" y="520826"/>
                </a:lnTo>
                <a:lnTo>
                  <a:pt x="138049" y="487552"/>
                </a:lnTo>
                <a:lnTo>
                  <a:pt x="181140" y="426465"/>
                </a:lnTo>
                <a:lnTo>
                  <a:pt x="217703" y="386968"/>
                </a:lnTo>
                <a:lnTo>
                  <a:pt x="258699" y="353186"/>
                </a:lnTo>
                <a:lnTo>
                  <a:pt x="304761" y="326135"/>
                </a:lnTo>
                <a:lnTo>
                  <a:pt x="356831" y="306196"/>
                </a:lnTo>
                <a:lnTo>
                  <a:pt x="395312" y="297560"/>
                </a:lnTo>
                <a:lnTo>
                  <a:pt x="437095" y="294004"/>
                </a:lnTo>
                <a:lnTo>
                  <a:pt x="607885" y="294004"/>
                </a:lnTo>
                <a:lnTo>
                  <a:pt x="596099" y="290956"/>
                </a:lnTo>
                <a:lnTo>
                  <a:pt x="539330" y="278637"/>
                </a:lnTo>
                <a:lnTo>
                  <a:pt x="485863" y="270890"/>
                </a:lnTo>
                <a:lnTo>
                  <a:pt x="460463" y="269112"/>
                </a:lnTo>
                <a:lnTo>
                  <a:pt x="435952" y="268604"/>
                </a:lnTo>
                <a:close/>
              </a:path>
              <a:path w="2431415" h="741679">
                <a:moveTo>
                  <a:pt x="607885" y="294004"/>
                </a:moveTo>
                <a:lnTo>
                  <a:pt x="437095" y="294004"/>
                </a:lnTo>
                <a:lnTo>
                  <a:pt x="459955" y="294385"/>
                </a:lnTo>
                <a:lnTo>
                  <a:pt x="483958" y="296163"/>
                </a:lnTo>
                <a:lnTo>
                  <a:pt x="535266" y="303656"/>
                </a:lnTo>
                <a:lnTo>
                  <a:pt x="590384" y="315721"/>
                </a:lnTo>
                <a:lnTo>
                  <a:pt x="648677" y="331469"/>
                </a:lnTo>
                <a:lnTo>
                  <a:pt x="709383" y="350138"/>
                </a:lnTo>
                <a:lnTo>
                  <a:pt x="772121" y="371093"/>
                </a:lnTo>
                <a:lnTo>
                  <a:pt x="900899" y="416178"/>
                </a:lnTo>
                <a:lnTo>
                  <a:pt x="1030312" y="460374"/>
                </a:lnTo>
                <a:lnTo>
                  <a:pt x="1094066" y="480186"/>
                </a:lnTo>
                <a:lnTo>
                  <a:pt x="1156042" y="497585"/>
                </a:lnTo>
                <a:lnTo>
                  <a:pt x="1216240" y="511428"/>
                </a:lnTo>
                <a:lnTo>
                  <a:pt x="1273771" y="521093"/>
                </a:lnTo>
                <a:lnTo>
                  <a:pt x="1328508" y="525792"/>
                </a:lnTo>
                <a:lnTo>
                  <a:pt x="1354797" y="526376"/>
                </a:lnTo>
                <a:lnTo>
                  <a:pt x="1380705" y="526376"/>
                </a:lnTo>
                <a:lnTo>
                  <a:pt x="1432013" y="524662"/>
                </a:lnTo>
                <a:lnTo>
                  <a:pt x="1482940" y="520826"/>
                </a:lnTo>
                <a:lnTo>
                  <a:pt x="1532978" y="515111"/>
                </a:lnTo>
                <a:lnTo>
                  <a:pt x="1582381" y="507491"/>
                </a:lnTo>
                <a:lnTo>
                  <a:pt x="1615817" y="501014"/>
                </a:lnTo>
                <a:lnTo>
                  <a:pt x="1355305" y="501014"/>
                </a:lnTo>
                <a:lnTo>
                  <a:pt x="1330032" y="500379"/>
                </a:lnTo>
                <a:lnTo>
                  <a:pt x="1277581" y="495934"/>
                </a:lnTo>
                <a:lnTo>
                  <a:pt x="1221574" y="486663"/>
                </a:lnTo>
                <a:lnTo>
                  <a:pt x="1162773" y="473074"/>
                </a:lnTo>
                <a:lnTo>
                  <a:pt x="1101305" y="455929"/>
                </a:lnTo>
                <a:lnTo>
                  <a:pt x="1038440" y="436244"/>
                </a:lnTo>
                <a:lnTo>
                  <a:pt x="974178" y="414781"/>
                </a:lnTo>
                <a:lnTo>
                  <a:pt x="780122" y="346963"/>
                </a:lnTo>
                <a:lnTo>
                  <a:pt x="717130" y="325881"/>
                </a:lnTo>
                <a:lnTo>
                  <a:pt x="655535" y="306958"/>
                </a:lnTo>
                <a:lnTo>
                  <a:pt x="625563" y="298576"/>
                </a:lnTo>
                <a:lnTo>
                  <a:pt x="607885" y="294004"/>
                </a:lnTo>
                <a:close/>
              </a:path>
              <a:path w="2431415" h="741679">
                <a:moveTo>
                  <a:pt x="2373577" y="51533"/>
                </a:moveTo>
                <a:lnTo>
                  <a:pt x="2344508" y="87248"/>
                </a:lnTo>
                <a:lnTo>
                  <a:pt x="2303995" y="133349"/>
                </a:lnTo>
                <a:lnTo>
                  <a:pt x="2260688" y="177799"/>
                </a:lnTo>
                <a:lnTo>
                  <a:pt x="2213698" y="220217"/>
                </a:lnTo>
                <a:lnTo>
                  <a:pt x="2162009" y="260095"/>
                </a:lnTo>
                <a:lnTo>
                  <a:pt x="2104478" y="296925"/>
                </a:lnTo>
                <a:lnTo>
                  <a:pt x="2040216" y="330453"/>
                </a:lnTo>
                <a:lnTo>
                  <a:pt x="2005164" y="346455"/>
                </a:lnTo>
                <a:lnTo>
                  <a:pt x="1968461" y="362584"/>
                </a:lnTo>
                <a:lnTo>
                  <a:pt x="1930107" y="378586"/>
                </a:lnTo>
                <a:lnTo>
                  <a:pt x="1890356" y="394334"/>
                </a:lnTo>
                <a:lnTo>
                  <a:pt x="1849335" y="409574"/>
                </a:lnTo>
                <a:lnTo>
                  <a:pt x="1806917" y="424179"/>
                </a:lnTo>
                <a:lnTo>
                  <a:pt x="1763356" y="438022"/>
                </a:lnTo>
                <a:lnTo>
                  <a:pt x="1718652" y="450849"/>
                </a:lnTo>
                <a:lnTo>
                  <a:pt x="1672932" y="462660"/>
                </a:lnTo>
                <a:lnTo>
                  <a:pt x="1626069" y="473201"/>
                </a:lnTo>
                <a:lnTo>
                  <a:pt x="1578444" y="482345"/>
                </a:lnTo>
                <a:lnTo>
                  <a:pt x="1530057" y="489838"/>
                </a:lnTo>
                <a:lnTo>
                  <a:pt x="1480908" y="495553"/>
                </a:lnTo>
                <a:lnTo>
                  <a:pt x="1431124" y="499236"/>
                </a:lnTo>
                <a:lnTo>
                  <a:pt x="1380705" y="501014"/>
                </a:lnTo>
                <a:lnTo>
                  <a:pt x="1615817" y="501014"/>
                </a:lnTo>
                <a:lnTo>
                  <a:pt x="1678393" y="487552"/>
                </a:lnTo>
                <a:lnTo>
                  <a:pt x="1725002" y="475487"/>
                </a:lnTo>
                <a:lnTo>
                  <a:pt x="1770468" y="462406"/>
                </a:lnTo>
                <a:lnTo>
                  <a:pt x="1814664" y="448309"/>
                </a:lnTo>
                <a:lnTo>
                  <a:pt x="1857590" y="433577"/>
                </a:lnTo>
                <a:lnTo>
                  <a:pt x="1899246" y="418083"/>
                </a:lnTo>
                <a:lnTo>
                  <a:pt x="1939505" y="402208"/>
                </a:lnTo>
                <a:lnTo>
                  <a:pt x="1978240" y="386079"/>
                </a:lnTo>
                <a:lnTo>
                  <a:pt x="2015324" y="369823"/>
                </a:lnTo>
                <a:lnTo>
                  <a:pt x="2050757" y="353567"/>
                </a:lnTo>
                <a:lnTo>
                  <a:pt x="2116797" y="319150"/>
                </a:lnTo>
                <a:lnTo>
                  <a:pt x="2176106" y="281177"/>
                </a:lnTo>
                <a:lnTo>
                  <a:pt x="2229573" y="240029"/>
                </a:lnTo>
                <a:lnTo>
                  <a:pt x="2278087" y="196341"/>
                </a:lnTo>
                <a:lnTo>
                  <a:pt x="2322410" y="150875"/>
                </a:lnTo>
                <a:lnTo>
                  <a:pt x="2363685" y="103885"/>
                </a:lnTo>
                <a:lnTo>
                  <a:pt x="2393446" y="67411"/>
                </a:lnTo>
                <a:lnTo>
                  <a:pt x="2373577" y="51533"/>
                </a:lnTo>
                <a:close/>
              </a:path>
              <a:path w="2431415" h="741679">
                <a:moveTo>
                  <a:pt x="2422260" y="41528"/>
                </a:moveTo>
                <a:lnTo>
                  <a:pt x="2381719" y="41528"/>
                </a:lnTo>
                <a:lnTo>
                  <a:pt x="2401404" y="57657"/>
                </a:lnTo>
                <a:lnTo>
                  <a:pt x="2393446" y="67411"/>
                </a:lnTo>
                <a:lnTo>
                  <a:pt x="2413342" y="83311"/>
                </a:lnTo>
                <a:lnTo>
                  <a:pt x="2422260" y="41528"/>
                </a:lnTo>
                <a:close/>
              </a:path>
              <a:path w="2431415" h="741679">
                <a:moveTo>
                  <a:pt x="2381719" y="41528"/>
                </a:moveTo>
                <a:lnTo>
                  <a:pt x="2373577" y="51533"/>
                </a:lnTo>
                <a:lnTo>
                  <a:pt x="2393446" y="67411"/>
                </a:lnTo>
                <a:lnTo>
                  <a:pt x="2401404" y="57657"/>
                </a:lnTo>
                <a:lnTo>
                  <a:pt x="2381719" y="41528"/>
                </a:lnTo>
                <a:close/>
              </a:path>
              <a:path w="2431415" h="741679">
                <a:moveTo>
                  <a:pt x="2431122" y="0"/>
                </a:moveTo>
                <a:lnTo>
                  <a:pt x="2353906" y="35813"/>
                </a:lnTo>
                <a:lnTo>
                  <a:pt x="2373577" y="51533"/>
                </a:lnTo>
                <a:lnTo>
                  <a:pt x="2381719" y="41528"/>
                </a:lnTo>
                <a:lnTo>
                  <a:pt x="2422260" y="41528"/>
                </a:lnTo>
                <a:lnTo>
                  <a:pt x="2431122" y="0"/>
                </a:lnTo>
                <a:close/>
              </a:path>
            </a:pathLst>
          </a:custGeom>
          <a:solidFill>
            <a:srgbClr val="C3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093000" y="4609084"/>
            <a:ext cx="2431415" cy="741680"/>
          </a:xfrm>
          <a:custGeom>
            <a:avLst/>
            <a:gdLst/>
            <a:ahLst/>
            <a:cxnLst/>
            <a:rect l="l" t="t" r="r" b="b"/>
            <a:pathLst>
              <a:path w="2431415" h="741679">
                <a:moveTo>
                  <a:pt x="0" y="656297"/>
                </a:moveTo>
                <a:lnTo>
                  <a:pt x="7035" y="741197"/>
                </a:lnTo>
                <a:lnTo>
                  <a:pt x="68093" y="686981"/>
                </a:lnTo>
                <a:lnTo>
                  <a:pt x="42443" y="686981"/>
                </a:lnTo>
                <a:lnTo>
                  <a:pt x="18859" y="677532"/>
                </a:lnTo>
                <a:lnTo>
                  <a:pt x="23580" y="665742"/>
                </a:lnTo>
                <a:lnTo>
                  <a:pt x="0" y="656297"/>
                </a:lnTo>
                <a:close/>
              </a:path>
              <a:path w="2431415" h="741679">
                <a:moveTo>
                  <a:pt x="23580" y="665742"/>
                </a:moveTo>
                <a:lnTo>
                  <a:pt x="18859" y="677532"/>
                </a:lnTo>
                <a:lnTo>
                  <a:pt x="42443" y="686981"/>
                </a:lnTo>
                <a:lnTo>
                  <a:pt x="47164" y="675189"/>
                </a:lnTo>
                <a:lnTo>
                  <a:pt x="23580" y="665742"/>
                </a:lnTo>
                <a:close/>
              </a:path>
              <a:path w="2431415" h="741679">
                <a:moveTo>
                  <a:pt x="47164" y="675189"/>
                </a:moveTo>
                <a:lnTo>
                  <a:pt x="42443" y="686981"/>
                </a:lnTo>
                <a:lnTo>
                  <a:pt x="68093" y="686981"/>
                </a:lnTo>
                <a:lnTo>
                  <a:pt x="70738" y="684631"/>
                </a:lnTo>
                <a:lnTo>
                  <a:pt x="47164" y="675189"/>
                </a:lnTo>
                <a:close/>
              </a:path>
              <a:path w="2431415" h="741679">
                <a:moveTo>
                  <a:pt x="435825" y="268604"/>
                </a:moveTo>
                <a:lnTo>
                  <a:pt x="390105" y="272668"/>
                </a:lnTo>
                <a:lnTo>
                  <a:pt x="349084" y="282066"/>
                </a:lnTo>
                <a:lnTo>
                  <a:pt x="310984" y="295478"/>
                </a:lnTo>
                <a:lnTo>
                  <a:pt x="275805" y="312496"/>
                </a:lnTo>
                <a:lnTo>
                  <a:pt x="243547" y="332854"/>
                </a:lnTo>
                <a:lnTo>
                  <a:pt x="199605" y="369036"/>
                </a:lnTo>
                <a:lnTo>
                  <a:pt x="160832" y="411314"/>
                </a:lnTo>
                <a:lnTo>
                  <a:pt x="137617" y="442061"/>
                </a:lnTo>
                <a:lnTo>
                  <a:pt x="115976" y="474789"/>
                </a:lnTo>
                <a:lnTo>
                  <a:pt x="95999" y="509181"/>
                </a:lnTo>
                <a:lnTo>
                  <a:pt x="77215" y="545020"/>
                </a:lnTo>
                <a:lnTo>
                  <a:pt x="59537" y="581926"/>
                </a:lnTo>
                <a:lnTo>
                  <a:pt x="42671" y="619899"/>
                </a:lnTo>
                <a:lnTo>
                  <a:pt x="26492" y="658469"/>
                </a:lnTo>
                <a:lnTo>
                  <a:pt x="23580" y="665742"/>
                </a:lnTo>
                <a:lnTo>
                  <a:pt x="47164" y="675189"/>
                </a:lnTo>
                <a:lnTo>
                  <a:pt x="50076" y="667918"/>
                </a:lnTo>
                <a:lnTo>
                  <a:pt x="66090" y="629716"/>
                </a:lnTo>
                <a:lnTo>
                  <a:pt x="82753" y="592251"/>
                </a:lnTo>
                <a:lnTo>
                  <a:pt x="100126" y="555993"/>
                </a:lnTo>
                <a:lnTo>
                  <a:pt x="118542" y="520890"/>
                </a:lnTo>
                <a:lnTo>
                  <a:pt x="137934" y="487552"/>
                </a:lnTo>
                <a:lnTo>
                  <a:pt x="181063" y="426631"/>
                </a:lnTo>
                <a:lnTo>
                  <a:pt x="217512" y="386994"/>
                </a:lnTo>
                <a:lnTo>
                  <a:pt x="258660" y="353263"/>
                </a:lnTo>
                <a:lnTo>
                  <a:pt x="304761" y="326148"/>
                </a:lnTo>
                <a:lnTo>
                  <a:pt x="356704" y="306285"/>
                </a:lnTo>
                <a:lnTo>
                  <a:pt x="395185" y="297599"/>
                </a:lnTo>
                <a:lnTo>
                  <a:pt x="436968" y="294017"/>
                </a:lnTo>
                <a:lnTo>
                  <a:pt x="607451" y="294017"/>
                </a:lnTo>
                <a:lnTo>
                  <a:pt x="596099" y="291083"/>
                </a:lnTo>
                <a:lnTo>
                  <a:pt x="539330" y="278764"/>
                </a:lnTo>
                <a:lnTo>
                  <a:pt x="485736" y="271017"/>
                </a:lnTo>
                <a:lnTo>
                  <a:pt x="460336" y="269112"/>
                </a:lnTo>
                <a:lnTo>
                  <a:pt x="435825" y="268604"/>
                </a:lnTo>
                <a:close/>
              </a:path>
              <a:path w="2431415" h="741679">
                <a:moveTo>
                  <a:pt x="607451" y="294017"/>
                </a:moveTo>
                <a:lnTo>
                  <a:pt x="436968" y="294017"/>
                </a:lnTo>
                <a:lnTo>
                  <a:pt x="459828" y="294512"/>
                </a:lnTo>
                <a:lnTo>
                  <a:pt x="483831" y="296290"/>
                </a:lnTo>
                <a:lnTo>
                  <a:pt x="535266" y="303771"/>
                </a:lnTo>
                <a:lnTo>
                  <a:pt x="590384" y="315810"/>
                </a:lnTo>
                <a:lnTo>
                  <a:pt x="648550" y="331482"/>
                </a:lnTo>
                <a:lnTo>
                  <a:pt x="709383" y="350215"/>
                </a:lnTo>
                <a:lnTo>
                  <a:pt x="772121" y="371106"/>
                </a:lnTo>
                <a:lnTo>
                  <a:pt x="965796" y="438772"/>
                </a:lnTo>
                <a:lnTo>
                  <a:pt x="1030312" y="460438"/>
                </a:lnTo>
                <a:lnTo>
                  <a:pt x="1093939" y="480275"/>
                </a:lnTo>
                <a:lnTo>
                  <a:pt x="1156042" y="497624"/>
                </a:lnTo>
                <a:lnTo>
                  <a:pt x="1216240" y="511492"/>
                </a:lnTo>
                <a:lnTo>
                  <a:pt x="1273771" y="521157"/>
                </a:lnTo>
                <a:lnTo>
                  <a:pt x="1328381" y="525843"/>
                </a:lnTo>
                <a:lnTo>
                  <a:pt x="1354797" y="526440"/>
                </a:lnTo>
                <a:lnTo>
                  <a:pt x="1380578" y="526440"/>
                </a:lnTo>
                <a:lnTo>
                  <a:pt x="1431886" y="524725"/>
                </a:lnTo>
                <a:lnTo>
                  <a:pt x="1482813" y="520890"/>
                </a:lnTo>
                <a:lnTo>
                  <a:pt x="1532978" y="515124"/>
                </a:lnTo>
                <a:lnTo>
                  <a:pt x="1582254" y="507530"/>
                </a:lnTo>
                <a:lnTo>
                  <a:pt x="1616051" y="501053"/>
                </a:lnTo>
                <a:lnTo>
                  <a:pt x="1355305" y="501053"/>
                </a:lnTo>
                <a:lnTo>
                  <a:pt x="1330032" y="500494"/>
                </a:lnTo>
                <a:lnTo>
                  <a:pt x="1277581" y="496036"/>
                </a:lnTo>
                <a:lnTo>
                  <a:pt x="1221574" y="486663"/>
                </a:lnTo>
                <a:lnTo>
                  <a:pt x="1162646" y="473100"/>
                </a:lnTo>
                <a:lnTo>
                  <a:pt x="1101305" y="455968"/>
                </a:lnTo>
                <a:lnTo>
                  <a:pt x="1038313" y="436359"/>
                </a:lnTo>
                <a:lnTo>
                  <a:pt x="974051" y="414781"/>
                </a:lnTo>
                <a:lnTo>
                  <a:pt x="780122" y="347014"/>
                </a:lnTo>
                <a:lnTo>
                  <a:pt x="717003" y="325996"/>
                </a:lnTo>
                <a:lnTo>
                  <a:pt x="686015" y="316229"/>
                </a:lnTo>
                <a:lnTo>
                  <a:pt x="655408" y="307009"/>
                </a:lnTo>
                <a:lnTo>
                  <a:pt x="625436" y="298665"/>
                </a:lnTo>
                <a:lnTo>
                  <a:pt x="607451" y="294017"/>
                </a:lnTo>
                <a:close/>
              </a:path>
              <a:path w="2431415" h="741679">
                <a:moveTo>
                  <a:pt x="2373466" y="51640"/>
                </a:moveTo>
                <a:lnTo>
                  <a:pt x="2344381" y="87375"/>
                </a:lnTo>
                <a:lnTo>
                  <a:pt x="2303868" y="133476"/>
                </a:lnTo>
                <a:lnTo>
                  <a:pt x="2260688" y="177799"/>
                </a:lnTo>
                <a:lnTo>
                  <a:pt x="2213698" y="220344"/>
                </a:lnTo>
                <a:lnTo>
                  <a:pt x="2161882" y="260095"/>
                </a:lnTo>
                <a:lnTo>
                  <a:pt x="2104478" y="297078"/>
                </a:lnTo>
                <a:lnTo>
                  <a:pt x="2040216" y="330644"/>
                </a:lnTo>
                <a:lnTo>
                  <a:pt x="2005164" y="346659"/>
                </a:lnTo>
                <a:lnTo>
                  <a:pt x="1968461" y="362762"/>
                </a:lnTo>
                <a:lnTo>
                  <a:pt x="1930107" y="378675"/>
                </a:lnTo>
                <a:lnTo>
                  <a:pt x="1890356" y="394398"/>
                </a:lnTo>
                <a:lnTo>
                  <a:pt x="1849335" y="409625"/>
                </a:lnTo>
                <a:lnTo>
                  <a:pt x="1806917" y="424205"/>
                </a:lnTo>
                <a:lnTo>
                  <a:pt x="1763356" y="438099"/>
                </a:lnTo>
                <a:lnTo>
                  <a:pt x="1718652" y="450964"/>
                </a:lnTo>
                <a:lnTo>
                  <a:pt x="1672805" y="462775"/>
                </a:lnTo>
                <a:lnTo>
                  <a:pt x="1626069" y="473265"/>
                </a:lnTo>
                <a:lnTo>
                  <a:pt x="1578444" y="482434"/>
                </a:lnTo>
                <a:lnTo>
                  <a:pt x="1530057" y="489889"/>
                </a:lnTo>
                <a:lnTo>
                  <a:pt x="1480908" y="495553"/>
                </a:lnTo>
                <a:lnTo>
                  <a:pt x="1431124" y="499338"/>
                </a:lnTo>
                <a:lnTo>
                  <a:pt x="1380578" y="501040"/>
                </a:lnTo>
                <a:lnTo>
                  <a:pt x="1355305" y="501053"/>
                </a:lnTo>
                <a:lnTo>
                  <a:pt x="1616118" y="501040"/>
                </a:lnTo>
                <a:lnTo>
                  <a:pt x="1678443" y="487552"/>
                </a:lnTo>
                <a:lnTo>
                  <a:pt x="1725002" y="475564"/>
                </a:lnTo>
                <a:lnTo>
                  <a:pt x="1770341" y="462508"/>
                </a:lnTo>
                <a:lnTo>
                  <a:pt x="1814664" y="448411"/>
                </a:lnTo>
                <a:lnTo>
                  <a:pt x="1857590" y="433654"/>
                </a:lnTo>
                <a:lnTo>
                  <a:pt x="1899246" y="418210"/>
                </a:lnTo>
                <a:lnTo>
                  <a:pt x="1939505" y="402297"/>
                </a:lnTo>
                <a:lnTo>
                  <a:pt x="1978113" y="386219"/>
                </a:lnTo>
                <a:lnTo>
                  <a:pt x="2015324" y="369925"/>
                </a:lnTo>
                <a:lnTo>
                  <a:pt x="2050757" y="353745"/>
                </a:lnTo>
                <a:lnTo>
                  <a:pt x="2116797" y="319316"/>
                </a:lnTo>
                <a:lnTo>
                  <a:pt x="2176106" y="281177"/>
                </a:lnTo>
                <a:lnTo>
                  <a:pt x="2229573" y="240029"/>
                </a:lnTo>
                <a:lnTo>
                  <a:pt x="2277960" y="196468"/>
                </a:lnTo>
                <a:lnTo>
                  <a:pt x="2322410" y="150875"/>
                </a:lnTo>
                <a:lnTo>
                  <a:pt x="2363685" y="103885"/>
                </a:lnTo>
                <a:lnTo>
                  <a:pt x="2393355" y="67500"/>
                </a:lnTo>
                <a:lnTo>
                  <a:pt x="2373466" y="51640"/>
                </a:lnTo>
                <a:close/>
              </a:path>
              <a:path w="2431415" h="741679">
                <a:moveTo>
                  <a:pt x="2422182" y="41655"/>
                </a:moveTo>
                <a:lnTo>
                  <a:pt x="2381592" y="41655"/>
                </a:lnTo>
                <a:lnTo>
                  <a:pt x="2401277" y="57784"/>
                </a:lnTo>
                <a:lnTo>
                  <a:pt x="2393355" y="67500"/>
                </a:lnTo>
                <a:lnTo>
                  <a:pt x="2413342" y="83438"/>
                </a:lnTo>
                <a:lnTo>
                  <a:pt x="2422182" y="41655"/>
                </a:lnTo>
                <a:close/>
              </a:path>
              <a:path w="2431415" h="741679">
                <a:moveTo>
                  <a:pt x="2381592" y="41655"/>
                </a:moveTo>
                <a:lnTo>
                  <a:pt x="2373466" y="51640"/>
                </a:lnTo>
                <a:lnTo>
                  <a:pt x="2393355" y="67500"/>
                </a:lnTo>
                <a:lnTo>
                  <a:pt x="2401277" y="57784"/>
                </a:lnTo>
                <a:lnTo>
                  <a:pt x="2381592" y="41655"/>
                </a:lnTo>
                <a:close/>
              </a:path>
              <a:path w="2431415" h="741679">
                <a:moveTo>
                  <a:pt x="2430995" y="0"/>
                </a:moveTo>
                <a:lnTo>
                  <a:pt x="2353779" y="35940"/>
                </a:lnTo>
                <a:lnTo>
                  <a:pt x="2373466" y="51640"/>
                </a:lnTo>
                <a:lnTo>
                  <a:pt x="2381592" y="41655"/>
                </a:lnTo>
                <a:lnTo>
                  <a:pt x="2422182" y="41655"/>
                </a:lnTo>
                <a:lnTo>
                  <a:pt x="2430995" y="0"/>
                </a:lnTo>
                <a:close/>
              </a:path>
            </a:pathLst>
          </a:custGeom>
          <a:solidFill>
            <a:srgbClr val="C3E2F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099966" y="4860290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06"/>
                </a:lnTo>
              </a:path>
            </a:pathLst>
          </a:custGeom>
          <a:ln w="38569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89774" y="4837176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099966" y="4723129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2"/>
                </a:lnTo>
              </a:path>
            </a:pathLst>
          </a:custGeom>
          <a:ln w="38569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89774" y="4723129"/>
            <a:ext cx="220979" cy="228600"/>
          </a:xfrm>
          <a:custGeom>
            <a:avLst/>
            <a:gdLst/>
            <a:ahLst/>
            <a:cxnLst/>
            <a:rect l="l" t="t" r="r" b="b"/>
            <a:pathLst>
              <a:path w="220980" h="228600">
                <a:moveTo>
                  <a:pt x="0" y="90932"/>
                </a:moveTo>
                <a:lnTo>
                  <a:pt x="90906" y="90932"/>
                </a:lnTo>
                <a:lnTo>
                  <a:pt x="90906" y="0"/>
                </a:lnTo>
                <a:lnTo>
                  <a:pt x="129476" y="0"/>
                </a:lnTo>
                <a:lnTo>
                  <a:pt x="129476" y="90932"/>
                </a:lnTo>
                <a:lnTo>
                  <a:pt x="220370" y="90932"/>
                </a:lnTo>
                <a:lnTo>
                  <a:pt x="220370" y="137160"/>
                </a:lnTo>
                <a:lnTo>
                  <a:pt x="129476" y="137160"/>
                </a:lnTo>
                <a:lnTo>
                  <a:pt x="129476" y="228066"/>
                </a:lnTo>
                <a:lnTo>
                  <a:pt x="90906" y="228066"/>
                </a:lnTo>
                <a:lnTo>
                  <a:pt x="90906" y="137160"/>
                </a:lnTo>
                <a:lnTo>
                  <a:pt x="0" y="137160"/>
                </a:lnTo>
                <a:lnTo>
                  <a:pt x="0" y="9093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2036572" y="4347209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926335" y="432409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4" h="0">
                <a:moveTo>
                  <a:pt x="0" y="0"/>
                </a:moveTo>
                <a:lnTo>
                  <a:pt x="220344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036572" y="4210050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926335" y="4210050"/>
            <a:ext cx="220345" cy="228600"/>
          </a:xfrm>
          <a:custGeom>
            <a:avLst/>
            <a:gdLst/>
            <a:ahLst/>
            <a:cxnLst/>
            <a:rect l="l" t="t" r="r" b="b"/>
            <a:pathLst>
              <a:path w="220344" h="228600">
                <a:moveTo>
                  <a:pt x="0" y="90931"/>
                </a:moveTo>
                <a:lnTo>
                  <a:pt x="90931" y="90931"/>
                </a:lnTo>
                <a:lnTo>
                  <a:pt x="90931" y="0"/>
                </a:lnTo>
                <a:lnTo>
                  <a:pt x="129539" y="0"/>
                </a:lnTo>
                <a:lnTo>
                  <a:pt x="129539" y="90931"/>
                </a:lnTo>
                <a:lnTo>
                  <a:pt x="220344" y="90931"/>
                </a:lnTo>
                <a:lnTo>
                  <a:pt x="220344" y="137160"/>
                </a:lnTo>
                <a:lnTo>
                  <a:pt x="129539" y="137160"/>
                </a:lnTo>
                <a:lnTo>
                  <a:pt x="129539" y="228092"/>
                </a:lnTo>
                <a:lnTo>
                  <a:pt x="90931" y="228092"/>
                </a:lnTo>
                <a:lnTo>
                  <a:pt x="90931" y="137160"/>
                </a:lnTo>
                <a:lnTo>
                  <a:pt x="0" y="137160"/>
                </a:lnTo>
                <a:lnTo>
                  <a:pt x="0" y="9093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705991" y="4689221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595755" y="4666107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471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05991" y="4552188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4">
                <a:moveTo>
                  <a:pt x="0" y="0"/>
                </a:moveTo>
                <a:lnTo>
                  <a:pt x="0" y="90805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95755" y="4552188"/>
            <a:ext cx="220979" cy="227965"/>
          </a:xfrm>
          <a:custGeom>
            <a:avLst/>
            <a:gdLst/>
            <a:ahLst/>
            <a:cxnLst/>
            <a:rect l="l" t="t" r="r" b="b"/>
            <a:pathLst>
              <a:path w="220980" h="227964">
                <a:moveTo>
                  <a:pt x="0" y="90805"/>
                </a:moveTo>
                <a:lnTo>
                  <a:pt x="90931" y="90805"/>
                </a:lnTo>
                <a:lnTo>
                  <a:pt x="90931" y="0"/>
                </a:lnTo>
                <a:lnTo>
                  <a:pt x="129539" y="0"/>
                </a:lnTo>
                <a:lnTo>
                  <a:pt x="129539" y="90805"/>
                </a:lnTo>
                <a:lnTo>
                  <a:pt x="220471" y="90805"/>
                </a:lnTo>
                <a:lnTo>
                  <a:pt x="220471" y="137033"/>
                </a:lnTo>
                <a:lnTo>
                  <a:pt x="129539" y="137033"/>
                </a:lnTo>
                <a:lnTo>
                  <a:pt x="129539" y="227965"/>
                </a:lnTo>
                <a:lnTo>
                  <a:pt x="90931" y="227965"/>
                </a:lnTo>
                <a:lnTo>
                  <a:pt x="90931" y="137033"/>
                </a:lnTo>
                <a:lnTo>
                  <a:pt x="0" y="137033"/>
                </a:lnTo>
                <a:lnTo>
                  <a:pt x="0" y="9080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981454" y="4632197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871217" y="4609084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471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981454" y="4495165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4">
                <a:moveTo>
                  <a:pt x="0" y="0"/>
                </a:moveTo>
                <a:lnTo>
                  <a:pt x="0" y="90805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1871217" y="4495165"/>
            <a:ext cx="220979" cy="227965"/>
          </a:xfrm>
          <a:custGeom>
            <a:avLst/>
            <a:gdLst/>
            <a:ahLst/>
            <a:cxnLst/>
            <a:rect l="l" t="t" r="r" b="b"/>
            <a:pathLst>
              <a:path w="220980" h="227964">
                <a:moveTo>
                  <a:pt x="0" y="90805"/>
                </a:moveTo>
                <a:lnTo>
                  <a:pt x="90931" y="90805"/>
                </a:lnTo>
                <a:lnTo>
                  <a:pt x="90931" y="0"/>
                </a:lnTo>
                <a:lnTo>
                  <a:pt x="129539" y="0"/>
                </a:lnTo>
                <a:lnTo>
                  <a:pt x="129539" y="90805"/>
                </a:lnTo>
                <a:lnTo>
                  <a:pt x="220471" y="90805"/>
                </a:lnTo>
                <a:lnTo>
                  <a:pt x="220471" y="137033"/>
                </a:lnTo>
                <a:lnTo>
                  <a:pt x="129539" y="137033"/>
                </a:lnTo>
                <a:lnTo>
                  <a:pt x="129539" y="227965"/>
                </a:lnTo>
                <a:lnTo>
                  <a:pt x="90931" y="227965"/>
                </a:lnTo>
                <a:lnTo>
                  <a:pt x="90931" y="137033"/>
                </a:lnTo>
                <a:lnTo>
                  <a:pt x="0" y="137033"/>
                </a:lnTo>
                <a:lnTo>
                  <a:pt x="0" y="90805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2642552" y="4860290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06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2532379" y="4837176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4" h="0">
                <a:moveTo>
                  <a:pt x="0" y="0"/>
                </a:moveTo>
                <a:lnTo>
                  <a:pt x="220344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2642552" y="4723129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2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2532379" y="4723129"/>
            <a:ext cx="220345" cy="228600"/>
          </a:xfrm>
          <a:custGeom>
            <a:avLst/>
            <a:gdLst/>
            <a:ahLst/>
            <a:cxnLst/>
            <a:rect l="l" t="t" r="r" b="b"/>
            <a:pathLst>
              <a:path w="220344" h="228600">
                <a:moveTo>
                  <a:pt x="0" y="90932"/>
                </a:moveTo>
                <a:lnTo>
                  <a:pt x="90931" y="90932"/>
                </a:lnTo>
                <a:lnTo>
                  <a:pt x="90931" y="0"/>
                </a:lnTo>
                <a:lnTo>
                  <a:pt x="129412" y="0"/>
                </a:lnTo>
                <a:lnTo>
                  <a:pt x="129412" y="90932"/>
                </a:lnTo>
                <a:lnTo>
                  <a:pt x="220344" y="90932"/>
                </a:lnTo>
                <a:lnTo>
                  <a:pt x="220344" y="137160"/>
                </a:lnTo>
                <a:lnTo>
                  <a:pt x="129412" y="137160"/>
                </a:lnTo>
                <a:lnTo>
                  <a:pt x="129412" y="228066"/>
                </a:lnTo>
                <a:lnTo>
                  <a:pt x="90931" y="228066"/>
                </a:lnTo>
                <a:lnTo>
                  <a:pt x="90931" y="137160"/>
                </a:lnTo>
                <a:lnTo>
                  <a:pt x="0" y="137160"/>
                </a:lnTo>
                <a:lnTo>
                  <a:pt x="0" y="90932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2642552" y="4461255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2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2532379" y="4438141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4" h="0">
                <a:moveTo>
                  <a:pt x="0" y="0"/>
                </a:moveTo>
                <a:lnTo>
                  <a:pt x="220344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2642552" y="4324096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2532379" y="4324096"/>
            <a:ext cx="220345" cy="228600"/>
          </a:xfrm>
          <a:custGeom>
            <a:avLst/>
            <a:gdLst/>
            <a:ahLst/>
            <a:cxnLst/>
            <a:rect l="l" t="t" r="r" b="b"/>
            <a:pathLst>
              <a:path w="220344" h="228600">
                <a:moveTo>
                  <a:pt x="0" y="90931"/>
                </a:moveTo>
                <a:lnTo>
                  <a:pt x="90931" y="90931"/>
                </a:lnTo>
                <a:lnTo>
                  <a:pt x="90931" y="0"/>
                </a:lnTo>
                <a:lnTo>
                  <a:pt x="129412" y="0"/>
                </a:lnTo>
                <a:lnTo>
                  <a:pt x="129412" y="90931"/>
                </a:lnTo>
                <a:lnTo>
                  <a:pt x="220344" y="90931"/>
                </a:lnTo>
                <a:lnTo>
                  <a:pt x="220344" y="137159"/>
                </a:lnTo>
                <a:lnTo>
                  <a:pt x="129412" y="137159"/>
                </a:lnTo>
                <a:lnTo>
                  <a:pt x="129412" y="228091"/>
                </a:lnTo>
                <a:lnTo>
                  <a:pt x="90931" y="228091"/>
                </a:lnTo>
                <a:lnTo>
                  <a:pt x="90931" y="137159"/>
                </a:lnTo>
                <a:lnTo>
                  <a:pt x="0" y="137159"/>
                </a:lnTo>
                <a:lnTo>
                  <a:pt x="0" y="9093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320291" y="526475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320291" y="5236248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999869" y="504621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999869" y="5017706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375410" y="492269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375410" y="4894186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2939795" y="532175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2939795" y="5293245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2220214" y="549278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2220214" y="5464276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3193542" y="4865693"/>
            <a:ext cx="220979" cy="0"/>
          </a:xfrm>
          <a:custGeom>
            <a:avLst/>
            <a:gdLst/>
            <a:ahLst/>
            <a:cxnLst/>
            <a:rect l="l" t="t" r="r" b="b"/>
            <a:pathLst>
              <a:path w="220979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3193542" y="4837188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79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37856" y="4495165"/>
            <a:ext cx="2431415" cy="741680"/>
          </a:xfrm>
          <a:custGeom>
            <a:avLst/>
            <a:gdLst/>
            <a:ahLst/>
            <a:cxnLst/>
            <a:rect l="l" t="t" r="r" b="b"/>
            <a:pathLst>
              <a:path w="2431415" h="741679">
                <a:moveTo>
                  <a:pt x="0" y="656209"/>
                </a:moveTo>
                <a:lnTo>
                  <a:pt x="7035" y="741108"/>
                </a:lnTo>
                <a:lnTo>
                  <a:pt x="68093" y="686879"/>
                </a:lnTo>
                <a:lnTo>
                  <a:pt x="42430" y="686879"/>
                </a:lnTo>
                <a:lnTo>
                  <a:pt x="18859" y="677443"/>
                </a:lnTo>
                <a:lnTo>
                  <a:pt x="23581" y="665650"/>
                </a:lnTo>
                <a:lnTo>
                  <a:pt x="0" y="656209"/>
                </a:lnTo>
                <a:close/>
              </a:path>
              <a:path w="2431415" h="741679">
                <a:moveTo>
                  <a:pt x="23581" y="665650"/>
                </a:moveTo>
                <a:lnTo>
                  <a:pt x="18859" y="677443"/>
                </a:lnTo>
                <a:lnTo>
                  <a:pt x="42430" y="686879"/>
                </a:lnTo>
                <a:lnTo>
                  <a:pt x="47152" y="675086"/>
                </a:lnTo>
                <a:lnTo>
                  <a:pt x="23581" y="665650"/>
                </a:lnTo>
                <a:close/>
              </a:path>
              <a:path w="2431415" h="741679">
                <a:moveTo>
                  <a:pt x="47152" y="675086"/>
                </a:moveTo>
                <a:lnTo>
                  <a:pt x="42430" y="686879"/>
                </a:lnTo>
                <a:lnTo>
                  <a:pt x="68093" y="686879"/>
                </a:lnTo>
                <a:lnTo>
                  <a:pt x="70738" y="684530"/>
                </a:lnTo>
                <a:lnTo>
                  <a:pt x="47152" y="675086"/>
                </a:lnTo>
                <a:close/>
              </a:path>
              <a:path w="2431415" h="741679">
                <a:moveTo>
                  <a:pt x="435978" y="268605"/>
                </a:moveTo>
                <a:lnTo>
                  <a:pt x="390131" y="272542"/>
                </a:lnTo>
                <a:lnTo>
                  <a:pt x="349110" y="281940"/>
                </a:lnTo>
                <a:lnTo>
                  <a:pt x="311010" y="295402"/>
                </a:lnTo>
                <a:lnTo>
                  <a:pt x="275831" y="312420"/>
                </a:lnTo>
                <a:lnTo>
                  <a:pt x="243446" y="332740"/>
                </a:lnTo>
                <a:lnTo>
                  <a:pt x="199694" y="368935"/>
                </a:lnTo>
                <a:lnTo>
                  <a:pt x="160947" y="411200"/>
                </a:lnTo>
                <a:lnTo>
                  <a:pt x="137591" y="441985"/>
                </a:lnTo>
                <a:lnTo>
                  <a:pt x="116090" y="474662"/>
                </a:lnTo>
                <a:lnTo>
                  <a:pt x="95973" y="509117"/>
                </a:lnTo>
                <a:lnTo>
                  <a:pt x="77317" y="544906"/>
                </a:lnTo>
                <a:lnTo>
                  <a:pt x="59524" y="581863"/>
                </a:lnTo>
                <a:lnTo>
                  <a:pt x="42773" y="619772"/>
                </a:lnTo>
                <a:lnTo>
                  <a:pt x="26492" y="658380"/>
                </a:lnTo>
                <a:lnTo>
                  <a:pt x="23581" y="665650"/>
                </a:lnTo>
                <a:lnTo>
                  <a:pt x="47152" y="675086"/>
                </a:lnTo>
                <a:lnTo>
                  <a:pt x="50063" y="667816"/>
                </a:lnTo>
                <a:lnTo>
                  <a:pt x="66166" y="629653"/>
                </a:lnTo>
                <a:lnTo>
                  <a:pt x="82753" y="592124"/>
                </a:lnTo>
                <a:lnTo>
                  <a:pt x="100203" y="555929"/>
                </a:lnTo>
                <a:lnTo>
                  <a:pt x="118540" y="520788"/>
                </a:lnTo>
                <a:lnTo>
                  <a:pt x="138019" y="487464"/>
                </a:lnTo>
                <a:lnTo>
                  <a:pt x="181165" y="426554"/>
                </a:lnTo>
                <a:lnTo>
                  <a:pt x="217665" y="386842"/>
                </a:lnTo>
                <a:lnTo>
                  <a:pt x="258686" y="353187"/>
                </a:lnTo>
                <a:lnTo>
                  <a:pt x="304787" y="326009"/>
                </a:lnTo>
                <a:lnTo>
                  <a:pt x="356857" y="306197"/>
                </a:lnTo>
                <a:lnTo>
                  <a:pt x="395211" y="297561"/>
                </a:lnTo>
                <a:lnTo>
                  <a:pt x="437121" y="293878"/>
                </a:lnTo>
                <a:lnTo>
                  <a:pt x="607419" y="293878"/>
                </a:lnTo>
                <a:lnTo>
                  <a:pt x="596125" y="290957"/>
                </a:lnTo>
                <a:lnTo>
                  <a:pt x="539483" y="278638"/>
                </a:lnTo>
                <a:lnTo>
                  <a:pt x="485889" y="270891"/>
                </a:lnTo>
                <a:lnTo>
                  <a:pt x="460362" y="268986"/>
                </a:lnTo>
                <a:lnTo>
                  <a:pt x="435978" y="268605"/>
                </a:lnTo>
                <a:close/>
              </a:path>
              <a:path w="2431415" h="741679">
                <a:moveTo>
                  <a:pt x="607419" y="293878"/>
                </a:moveTo>
                <a:lnTo>
                  <a:pt x="437121" y="293878"/>
                </a:lnTo>
                <a:lnTo>
                  <a:pt x="459854" y="294386"/>
                </a:lnTo>
                <a:lnTo>
                  <a:pt x="483984" y="296164"/>
                </a:lnTo>
                <a:lnTo>
                  <a:pt x="535292" y="303657"/>
                </a:lnTo>
                <a:lnTo>
                  <a:pt x="590410" y="315722"/>
                </a:lnTo>
                <a:lnTo>
                  <a:pt x="648703" y="331343"/>
                </a:lnTo>
                <a:lnTo>
                  <a:pt x="709536" y="350139"/>
                </a:lnTo>
                <a:lnTo>
                  <a:pt x="772147" y="370967"/>
                </a:lnTo>
                <a:lnTo>
                  <a:pt x="965822" y="438683"/>
                </a:lnTo>
                <a:lnTo>
                  <a:pt x="1030338" y="460349"/>
                </a:lnTo>
                <a:lnTo>
                  <a:pt x="1094092" y="480187"/>
                </a:lnTo>
                <a:lnTo>
                  <a:pt x="1156195" y="497522"/>
                </a:lnTo>
                <a:lnTo>
                  <a:pt x="1216266" y="511390"/>
                </a:lnTo>
                <a:lnTo>
                  <a:pt x="1273924" y="521068"/>
                </a:lnTo>
                <a:lnTo>
                  <a:pt x="1328534" y="525754"/>
                </a:lnTo>
                <a:lnTo>
                  <a:pt x="1354823" y="526351"/>
                </a:lnTo>
                <a:lnTo>
                  <a:pt x="1380731" y="526351"/>
                </a:lnTo>
                <a:lnTo>
                  <a:pt x="1432039" y="524624"/>
                </a:lnTo>
                <a:lnTo>
                  <a:pt x="1482966" y="520788"/>
                </a:lnTo>
                <a:lnTo>
                  <a:pt x="1533004" y="515023"/>
                </a:lnTo>
                <a:lnTo>
                  <a:pt x="1582407" y="507441"/>
                </a:lnTo>
                <a:lnTo>
                  <a:pt x="1616182" y="500951"/>
                </a:lnTo>
                <a:lnTo>
                  <a:pt x="1355331" y="500951"/>
                </a:lnTo>
                <a:lnTo>
                  <a:pt x="1330058" y="500405"/>
                </a:lnTo>
                <a:lnTo>
                  <a:pt x="1277607" y="495947"/>
                </a:lnTo>
                <a:lnTo>
                  <a:pt x="1221727" y="486575"/>
                </a:lnTo>
                <a:lnTo>
                  <a:pt x="1162799" y="473011"/>
                </a:lnTo>
                <a:lnTo>
                  <a:pt x="1101458" y="455866"/>
                </a:lnTo>
                <a:lnTo>
                  <a:pt x="1038466" y="436270"/>
                </a:lnTo>
                <a:lnTo>
                  <a:pt x="974204" y="414693"/>
                </a:lnTo>
                <a:lnTo>
                  <a:pt x="780148" y="346964"/>
                </a:lnTo>
                <a:lnTo>
                  <a:pt x="717156" y="325882"/>
                </a:lnTo>
                <a:lnTo>
                  <a:pt x="686168" y="316103"/>
                </a:lnTo>
                <a:lnTo>
                  <a:pt x="655434" y="306959"/>
                </a:lnTo>
                <a:lnTo>
                  <a:pt x="625589" y="298577"/>
                </a:lnTo>
                <a:lnTo>
                  <a:pt x="607419" y="293878"/>
                </a:lnTo>
                <a:close/>
              </a:path>
              <a:path w="2431415" h="741679">
                <a:moveTo>
                  <a:pt x="2373552" y="51561"/>
                </a:moveTo>
                <a:lnTo>
                  <a:pt x="2344407" y="87249"/>
                </a:lnTo>
                <a:lnTo>
                  <a:pt x="2303894" y="133350"/>
                </a:lnTo>
                <a:lnTo>
                  <a:pt x="2260587" y="177800"/>
                </a:lnTo>
                <a:lnTo>
                  <a:pt x="2213597" y="220218"/>
                </a:lnTo>
                <a:lnTo>
                  <a:pt x="2161908" y="260096"/>
                </a:lnTo>
                <a:lnTo>
                  <a:pt x="2104504" y="296926"/>
                </a:lnTo>
                <a:lnTo>
                  <a:pt x="2040242" y="330454"/>
                </a:lnTo>
                <a:lnTo>
                  <a:pt x="2005190" y="346456"/>
                </a:lnTo>
                <a:lnTo>
                  <a:pt x="1968360" y="362585"/>
                </a:lnTo>
                <a:lnTo>
                  <a:pt x="1930133" y="378587"/>
                </a:lnTo>
                <a:lnTo>
                  <a:pt x="1890382" y="394335"/>
                </a:lnTo>
                <a:lnTo>
                  <a:pt x="1849361" y="409536"/>
                </a:lnTo>
                <a:lnTo>
                  <a:pt x="1806943" y="424116"/>
                </a:lnTo>
                <a:lnTo>
                  <a:pt x="1763382" y="438010"/>
                </a:lnTo>
                <a:lnTo>
                  <a:pt x="1718678" y="450875"/>
                </a:lnTo>
                <a:lnTo>
                  <a:pt x="1672958" y="462686"/>
                </a:lnTo>
                <a:lnTo>
                  <a:pt x="1626222" y="473176"/>
                </a:lnTo>
                <a:lnTo>
                  <a:pt x="1578597" y="482333"/>
                </a:lnTo>
                <a:lnTo>
                  <a:pt x="1530210" y="489788"/>
                </a:lnTo>
                <a:lnTo>
                  <a:pt x="1481061" y="495465"/>
                </a:lnTo>
                <a:lnTo>
                  <a:pt x="1431150" y="499237"/>
                </a:lnTo>
                <a:lnTo>
                  <a:pt x="1380731" y="500951"/>
                </a:lnTo>
                <a:lnTo>
                  <a:pt x="1616182" y="500951"/>
                </a:lnTo>
                <a:lnTo>
                  <a:pt x="1678546" y="487464"/>
                </a:lnTo>
                <a:lnTo>
                  <a:pt x="1725028" y="475462"/>
                </a:lnTo>
                <a:lnTo>
                  <a:pt x="1770367" y="462419"/>
                </a:lnTo>
                <a:lnTo>
                  <a:pt x="1814690" y="448310"/>
                </a:lnTo>
                <a:lnTo>
                  <a:pt x="1857616" y="433552"/>
                </a:lnTo>
                <a:lnTo>
                  <a:pt x="1899272" y="418109"/>
                </a:lnTo>
                <a:lnTo>
                  <a:pt x="1939531" y="402209"/>
                </a:lnTo>
                <a:lnTo>
                  <a:pt x="1978139" y="385953"/>
                </a:lnTo>
                <a:lnTo>
                  <a:pt x="2015350" y="369697"/>
                </a:lnTo>
                <a:lnTo>
                  <a:pt x="2050783" y="353568"/>
                </a:lnTo>
                <a:lnTo>
                  <a:pt x="2116823" y="319151"/>
                </a:lnTo>
                <a:lnTo>
                  <a:pt x="2176132" y="281051"/>
                </a:lnTo>
                <a:lnTo>
                  <a:pt x="2229599" y="240030"/>
                </a:lnTo>
                <a:lnTo>
                  <a:pt x="2277986" y="196342"/>
                </a:lnTo>
                <a:lnTo>
                  <a:pt x="2322309" y="150749"/>
                </a:lnTo>
                <a:lnTo>
                  <a:pt x="2363711" y="103759"/>
                </a:lnTo>
                <a:lnTo>
                  <a:pt x="2393441" y="67421"/>
                </a:lnTo>
                <a:lnTo>
                  <a:pt x="2373552" y="51561"/>
                </a:lnTo>
                <a:close/>
              </a:path>
              <a:path w="2431415" h="741679">
                <a:moveTo>
                  <a:pt x="2422285" y="41529"/>
                </a:moveTo>
                <a:lnTo>
                  <a:pt x="2381745" y="41529"/>
                </a:lnTo>
                <a:lnTo>
                  <a:pt x="2401430" y="57658"/>
                </a:lnTo>
                <a:lnTo>
                  <a:pt x="2393441" y="67421"/>
                </a:lnTo>
                <a:lnTo>
                  <a:pt x="2413368" y="83312"/>
                </a:lnTo>
                <a:lnTo>
                  <a:pt x="2422285" y="41529"/>
                </a:lnTo>
                <a:close/>
              </a:path>
              <a:path w="2431415" h="741679">
                <a:moveTo>
                  <a:pt x="2381745" y="41529"/>
                </a:moveTo>
                <a:lnTo>
                  <a:pt x="2373552" y="51561"/>
                </a:lnTo>
                <a:lnTo>
                  <a:pt x="2393441" y="67421"/>
                </a:lnTo>
                <a:lnTo>
                  <a:pt x="2401430" y="57658"/>
                </a:lnTo>
                <a:lnTo>
                  <a:pt x="2381745" y="41529"/>
                </a:lnTo>
                <a:close/>
              </a:path>
              <a:path w="2431415" h="741679">
                <a:moveTo>
                  <a:pt x="2431148" y="0"/>
                </a:moveTo>
                <a:lnTo>
                  <a:pt x="2353805" y="35814"/>
                </a:lnTo>
                <a:lnTo>
                  <a:pt x="2373552" y="51561"/>
                </a:lnTo>
                <a:lnTo>
                  <a:pt x="2381745" y="41529"/>
                </a:lnTo>
                <a:lnTo>
                  <a:pt x="2422285" y="41529"/>
                </a:lnTo>
                <a:lnTo>
                  <a:pt x="2431148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75410" y="4461255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2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65250" y="443814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95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375410" y="4324096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607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65250" y="4324096"/>
            <a:ext cx="220979" cy="228600"/>
          </a:xfrm>
          <a:custGeom>
            <a:avLst/>
            <a:gdLst/>
            <a:ahLst/>
            <a:cxnLst/>
            <a:rect l="l" t="t" r="r" b="b"/>
            <a:pathLst>
              <a:path w="220980" h="228600">
                <a:moveTo>
                  <a:pt x="0" y="90931"/>
                </a:moveTo>
                <a:lnTo>
                  <a:pt x="90855" y="90931"/>
                </a:lnTo>
                <a:lnTo>
                  <a:pt x="90855" y="0"/>
                </a:lnTo>
                <a:lnTo>
                  <a:pt x="129463" y="0"/>
                </a:lnTo>
                <a:lnTo>
                  <a:pt x="129463" y="90931"/>
                </a:lnTo>
                <a:lnTo>
                  <a:pt x="220395" y="90931"/>
                </a:lnTo>
                <a:lnTo>
                  <a:pt x="220395" y="137159"/>
                </a:lnTo>
                <a:lnTo>
                  <a:pt x="129463" y="137159"/>
                </a:lnTo>
                <a:lnTo>
                  <a:pt x="129463" y="228091"/>
                </a:lnTo>
                <a:lnTo>
                  <a:pt x="90855" y="228091"/>
                </a:lnTo>
                <a:lnTo>
                  <a:pt x="90855" y="137159"/>
                </a:lnTo>
                <a:lnTo>
                  <a:pt x="0" y="137159"/>
                </a:lnTo>
                <a:lnTo>
                  <a:pt x="0" y="9093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2367089" y="4575302"/>
            <a:ext cx="0" cy="90805"/>
          </a:xfrm>
          <a:custGeom>
            <a:avLst/>
            <a:gdLst/>
            <a:ahLst/>
            <a:cxnLst/>
            <a:rect l="l" t="t" r="r" b="b"/>
            <a:pathLst>
              <a:path w="0" h="90804">
                <a:moveTo>
                  <a:pt x="0" y="0"/>
                </a:moveTo>
                <a:lnTo>
                  <a:pt x="0" y="90805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2256917" y="4552188"/>
            <a:ext cx="220345" cy="0"/>
          </a:xfrm>
          <a:custGeom>
            <a:avLst/>
            <a:gdLst/>
            <a:ahLst/>
            <a:cxnLst/>
            <a:rect l="l" t="t" r="r" b="b"/>
            <a:pathLst>
              <a:path w="220344" h="0">
                <a:moveTo>
                  <a:pt x="0" y="0"/>
                </a:moveTo>
                <a:lnTo>
                  <a:pt x="220344" y="0"/>
                </a:lnTo>
              </a:path>
            </a:pathLst>
          </a:custGeom>
          <a:ln w="46228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2367089" y="4438141"/>
            <a:ext cx="0" cy="91440"/>
          </a:xfrm>
          <a:custGeom>
            <a:avLst/>
            <a:gdLst/>
            <a:ahLst/>
            <a:cxnLst/>
            <a:rect l="l" t="t" r="r" b="b"/>
            <a:pathLst>
              <a:path w="0" h="91439">
                <a:moveTo>
                  <a:pt x="0" y="0"/>
                </a:moveTo>
                <a:lnTo>
                  <a:pt x="0" y="90931"/>
                </a:lnTo>
              </a:path>
            </a:pathLst>
          </a:custGeom>
          <a:ln w="38481">
            <a:solidFill>
              <a:srgbClr val="A23637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2256917" y="4438141"/>
            <a:ext cx="220345" cy="227965"/>
          </a:xfrm>
          <a:custGeom>
            <a:avLst/>
            <a:gdLst/>
            <a:ahLst/>
            <a:cxnLst/>
            <a:rect l="l" t="t" r="r" b="b"/>
            <a:pathLst>
              <a:path w="220344" h="227964">
                <a:moveTo>
                  <a:pt x="0" y="90931"/>
                </a:moveTo>
                <a:lnTo>
                  <a:pt x="90931" y="90931"/>
                </a:lnTo>
                <a:lnTo>
                  <a:pt x="90931" y="0"/>
                </a:lnTo>
                <a:lnTo>
                  <a:pt x="129412" y="0"/>
                </a:lnTo>
                <a:lnTo>
                  <a:pt x="129412" y="90931"/>
                </a:lnTo>
                <a:lnTo>
                  <a:pt x="220344" y="90931"/>
                </a:lnTo>
                <a:lnTo>
                  <a:pt x="220344" y="137159"/>
                </a:lnTo>
                <a:lnTo>
                  <a:pt x="129412" y="137159"/>
                </a:lnTo>
                <a:lnTo>
                  <a:pt x="129412" y="227964"/>
                </a:lnTo>
                <a:lnTo>
                  <a:pt x="90931" y="227964"/>
                </a:lnTo>
                <a:lnTo>
                  <a:pt x="90931" y="137159"/>
                </a:lnTo>
                <a:lnTo>
                  <a:pt x="0" y="137159"/>
                </a:lnTo>
                <a:lnTo>
                  <a:pt x="0" y="90931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2312035" y="5321750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2312035" y="5293245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761108" y="5435771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761108" y="5407266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595755" y="5150732"/>
            <a:ext cx="220979" cy="0"/>
          </a:xfrm>
          <a:custGeom>
            <a:avLst/>
            <a:gdLst/>
            <a:ahLst/>
            <a:cxnLst/>
            <a:rect l="l" t="t" r="r" b="b"/>
            <a:pathLst>
              <a:path w="220980" h="0">
                <a:moveTo>
                  <a:pt x="0" y="0"/>
                </a:moveTo>
                <a:lnTo>
                  <a:pt x="220370" y="0"/>
                </a:lnTo>
              </a:path>
            </a:pathLst>
          </a:custGeom>
          <a:ln w="57010">
            <a:solidFill>
              <a:srgbClr val="3D6AAB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595755" y="5122227"/>
            <a:ext cx="220979" cy="57150"/>
          </a:xfrm>
          <a:custGeom>
            <a:avLst/>
            <a:gdLst/>
            <a:ahLst/>
            <a:cxnLst/>
            <a:rect l="l" t="t" r="r" b="b"/>
            <a:pathLst>
              <a:path w="220980" h="57150">
                <a:moveTo>
                  <a:pt x="0" y="57010"/>
                </a:moveTo>
                <a:lnTo>
                  <a:pt x="220370" y="57010"/>
                </a:lnTo>
                <a:lnTo>
                  <a:pt x="220370" y="0"/>
                </a:lnTo>
                <a:lnTo>
                  <a:pt x="0" y="0"/>
                </a:lnTo>
                <a:lnTo>
                  <a:pt x="0" y="57010"/>
                </a:lnTo>
                <a:close/>
              </a:path>
            </a:pathLst>
          </a:custGeom>
          <a:ln w="952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53311" y="1149096"/>
            <a:ext cx="2459736" cy="679703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3407664" y="1149096"/>
            <a:ext cx="496824" cy="679703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 txBox="1"/>
          <p:nvPr/>
        </p:nvSpPr>
        <p:spPr>
          <a:xfrm>
            <a:off x="1530477" y="1284631"/>
            <a:ext cx="7153909" cy="13995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 b="1">
                <a:solidFill>
                  <a:srgbClr val="409935"/>
                </a:solidFill>
                <a:latin typeface="Trebuchet MS"/>
                <a:cs typeface="Trebuchet MS"/>
              </a:rPr>
              <a:t>Deep</a:t>
            </a:r>
            <a:r>
              <a:rPr dirty="0" sz="2400" spc="-20" b="1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409935"/>
                </a:solidFill>
                <a:latin typeface="Trebuchet MS"/>
                <a:cs typeface="Trebuchet MS"/>
              </a:rPr>
              <a:t>Le</a:t>
            </a:r>
            <a:r>
              <a:rPr dirty="0" sz="2400" b="1">
                <a:solidFill>
                  <a:srgbClr val="409935"/>
                </a:solidFill>
                <a:latin typeface="Trebuchet MS"/>
                <a:cs typeface="Trebuchet MS"/>
              </a:rPr>
              <a:t>a</a:t>
            </a:r>
            <a:r>
              <a:rPr dirty="0" sz="2400" spc="-5" b="1">
                <a:solidFill>
                  <a:srgbClr val="409935"/>
                </a:solidFill>
                <a:latin typeface="Trebuchet MS"/>
                <a:cs typeface="Trebuchet MS"/>
              </a:rPr>
              <a:t>rning</a:t>
            </a:r>
            <a:endParaRPr sz="2400">
              <a:latin typeface="Trebuchet MS"/>
              <a:cs typeface="Trebuchet MS"/>
            </a:endParaRPr>
          </a:p>
          <a:p>
            <a:pPr marL="979805" indent="-287020">
              <a:lnSpc>
                <a:spcPts val="2050"/>
              </a:lnSpc>
              <a:spcBef>
                <a:spcPts val="415"/>
              </a:spcBef>
              <a:buFont typeface="Wingdings"/>
              <a:buChar char=""/>
              <a:tabLst>
                <a:tab pos="980440" algn="l"/>
              </a:tabLst>
            </a:pP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n’t have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to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igure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ut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the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eatu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es</a:t>
            </a:r>
            <a:r>
              <a:rPr dirty="0" sz="18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ah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ad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m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e!</a:t>
            </a:r>
            <a:endParaRPr sz="1800">
              <a:latin typeface="Trebuchet MS"/>
              <a:cs typeface="Trebuchet MS"/>
            </a:endParaRPr>
          </a:p>
          <a:p>
            <a:pPr marL="979805" indent="-287020">
              <a:lnSpc>
                <a:spcPts val="1945"/>
              </a:lnSpc>
              <a:buFont typeface="Wingdings"/>
              <a:buChar char=""/>
              <a:tabLst>
                <a:tab pos="980440" algn="l"/>
              </a:tabLst>
            </a:pP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Us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sam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ne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u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ral 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ne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spc="-2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ac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h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 m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an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5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BEBEBE"/>
                </a:solidFill>
                <a:latin typeface="Trebuchet MS"/>
                <a:cs typeface="Trebuchet MS"/>
              </a:rPr>
              <a:t>if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eren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spc="-2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blem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s.</a:t>
            </a:r>
            <a:endParaRPr sz="1800">
              <a:latin typeface="Trebuchet MS"/>
              <a:cs typeface="Trebuchet MS"/>
            </a:endParaRPr>
          </a:p>
          <a:p>
            <a:pPr marL="979805" indent="-287020">
              <a:lnSpc>
                <a:spcPts val="1945"/>
              </a:lnSpc>
              <a:buFont typeface="Wingdings"/>
              <a:buChar char=""/>
              <a:tabLst>
                <a:tab pos="980440" algn="l"/>
              </a:tabLst>
            </a:pP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Fa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ul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lerant.</a:t>
            </a:r>
            <a:endParaRPr sz="1800">
              <a:latin typeface="Trebuchet MS"/>
              <a:cs typeface="Trebuchet MS"/>
            </a:endParaRPr>
          </a:p>
          <a:p>
            <a:pPr marL="979805" indent="-287020">
              <a:lnSpc>
                <a:spcPts val="2055"/>
              </a:lnSpc>
              <a:buFont typeface="Wingdings"/>
              <a:buChar char=""/>
              <a:tabLst>
                <a:tab pos="980440" algn="l"/>
              </a:tabLst>
            </a:pP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Scales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w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BEBEBE"/>
                </a:solidFill>
                <a:latin typeface="Trebuchet MS"/>
                <a:cs typeface="Trebuchet MS"/>
              </a:rPr>
              <a:t>l</a:t>
            </a:r>
            <a:r>
              <a:rPr dirty="0" sz="1800" spc="-15">
                <a:solidFill>
                  <a:srgbClr val="BEBEBE"/>
                </a:solidFill>
                <a:latin typeface="Trebuchet MS"/>
                <a:cs typeface="Trebuchet MS"/>
              </a:rPr>
              <a:t>l</a:t>
            </a:r>
            <a:r>
              <a:rPr dirty="0" sz="1800">
                <a:solidFill>
                  <a:srgbClr val="BEBEBE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3" name="object 8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4450079" y="4530852"/>
            <a:ext cx="473963" cy="47244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4515317" y="457315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2" y="0"/>
                </a:moveTo>
                <a:lnTo>
                  <a:pt x="127253" y="5863"/>
                </a:lnTo>
                <a:lnTo>
                  <a:pt x="88260" y="21636"/>
                </a:lnTo>
                <a:lnTo>
                  <a:pt x="54724" y="45954"/>
                </a:lnTo>
                <a:lnTo>
                  <a:pt x="28012" y="77450"/>
                </a:lnTo>
                <a:lnTo>
                  <a:pt x="9494" y="114759"/>
                </a:lnTo>
                <a:lnTo>
                  <a:pt x="537" y="156515"/>
                </a:lnTo>
                <a:lnTo>
                  <a:pt x="0" y="176673"/>
                </a:lnTo>
                <a:lnTo>
                  <a:pt x="1060" y="191050"/>
                </a:lnTo>
                <a:lnTo>
                  <a:pt x="11080" y="231858"/>
                </a:lnTo>
                <a:lnTo>
                  <a:pt x="30416" y="268170"/>
                </a:lnTo>
                <a:lnTo>
                  <a:pt x="57852" y="298680"/>
                </a:lnTo>
                <a:lnTo>
                  <a:pt x="92173" y="322082"/>
                </a:lnTo>
                <a:lnTo>
                  <a:pt x="132163" y="337070"/>
                </a:lnTo>
                <a:lnTo>
                  <a:pt x="176607" y="342338"/>
                </a:lnTo>
                <a:lnTo>
                  <a:pt x="191138" y="341363"/>
                </a:lnTo>
                <a:lnTo>
                  <a:pt x="232407" y="331585"/>
                </a:lnTo>
                <a:lnTo>
                  <a:pt x="269154" y="312495"/>
                </a:lnTo>
                <a:lnTo>
                  <a:pt x="300048" y="285339"/>
                </a:lnTo>
                <a:lnTo>
                  <a:pt x="323758" y="251363"/>
                </a:lnTo>
                <a:lnTo>
                  <a:pt x="338955" y="211812"/>
                </a:lnTo>
                <a:lnTo>
                  <a:pt x="344306" y="167933"/>
                </a:lnTo>
                <a:lnTo>
                  <a:pt x="343418" y="153408"/>
                </a:lnTo>
                <a:lnTo>
                  <a:pt x="333790" y="112132"/>
                </a:lnTo>
                <a:lnTo>
                  <a:pt x="314732" y="75346"/>
                </a:lnTo>
                <a:lnTo>
                  <a:pt x="287551" y="44396"/>
                </a:lnTo>
                <a:lnTo>
                  <a:pt x="253553" y="20625"/>
                </a:lnTo>
                <a:lnTo>
                  <a:pt x="214045" y="5378"/>
                </a:lnTo>
                <a:lnTo>
                  <a:pt x="1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515230" y="457315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3"/>
                </a:lnTo>
                <a:lnTo>
                  <a:pt x="335004" y="225538"/>
                </a:lnTo>
                <a:lnTo>
                  <a:pt x="316822" y="263369"/>
                </a:lnTo>
                <a:lnTo>
                  <a:pt x="290569" y="295210"/>
                </a:lnTo>
                <a:lnTo>
                  <a:pt x="257577" y="319816"/>
                </a:lnTo>
                <a:lnTo>
                  <a:pt x="219174" y="335941"/>
                </a:lnTo>
                <a:lnTo>
                  <a:pt x="176694" y="342338"/>
                </a:lnTo>
                <a:lnTo>
                  <a:pt x="161459" y="341743"/>
                </a:lnTo>
                <a:lnTo>
                  <a:pt x="118365" y="333089"/>
                </a:lnTo>
                <a:lnTo>
                  <a:pt x="80129" y="315152"/>
                </a:lnTo>
                <a:lnTo>
                  <a:pt x="47969" y="289236"/>
                </a:lnTo>
                <a:lnTo>
                  <a:pt x="23097" y="256647"/>
                </a:lnTo>
                <a:lnTo>
                  <a:pt x="6732" y="218691"/>
                </a:lnTo>
                <a:lnTo>
                  <a:pt x="86" y="176673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312920" y="4660391"/>
            <a:ext cx="473963" cy="4724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4377644" y="470269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7" y="0"/>
                </a:moveTo>
                <a:lnTo>
                  <a:pt x="127258" y="5863"/>
                </a:lnTo>
                <a:lnTo>
                  <a:pt x="88265" y="21636"/>
                </a:lnTo>
                <a:lnTo>
                  <a:pt x="54729" y="45954"/>
                </a:lnTo>
                <a:lnTo>
                  <a:pt x="28017" y="77450"/>
                </a:lnTo>
                <a:lnTo>
                  <a:pt x="9499" y="114759"/>
                </a:lnTo>
                <a:lnTo>
                  <a:pt x="542" y="156515"/>
                </a:lnTo>
                <a:lnTo>
                  <a:pt x="0" y="176511"/>
                </a:lnTo>
                <a:lnTo>
                  <a:pt x="1047" y="190893"/>
                </a:lnTo>
                <a:lnTo>
                  <a:pt x="11040" y="231726"/>
                </a:lnTo>
                <a:lnTo>
                  <a:pt x="30356" y="268071"/>
                </a:lnTo>
                <a:lnTo>
                  <a:pt x="57774" y="298616"/>
                </a:lnTo>
                <a:lnTo>
                  <a:pt x="92071" y="322051"/>
                </a:lnTo>
                <a:lnTo>
                  <a:pt x="132027" y="337063"/>
                </a:lnTo>
                <a:lnTo>
                  <a:pt x="176419" y="342343"/>
                </a:lnTo>
                <a:lnTo>
                  <a:pt x="190946" y="341382"/>
                </a:lnTo>
                <a:lnTo>
                  <a:pt x="232214" y="331629"/>
                </a:lnTo>
                <a:lnTo>
                  <a:pt x="268971" y="312550"/>
                </a:lnTo>
                <a:lnTo>
                  <a:pt x="299884" y="285396"/>
                </a:lnTo>
                <a:lnTo>
                  <a:pt x="323614" y="251424"/>
                </a:lnTo>
                <a:lnTo>
                  <a:pt x="338827" y="211886"/>
                </a:lnTo>
                <a:lnTo>
                  <a:pt x="344186" y="168036"/>
                </a:lnTo>
                <a:lnTo>
                  <a:pt x="343306" y="153504"/>
                </a:lnTo>
                <a:lnTo>
                  <a:pt x="333696" y="112205"/>
                </a:lnTo>
                <a:lnTo>
                  <a:pt x="314651" y="75397"/>
                </a:lnTo>
                <a:lnTo>
                  <a:pt x="287482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4377563" y="470269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54"/>
                </a:lnTo>
                <a:lnTo>
                  <a:pt x="334867" y="225606"/>
                </a:lnTo>
                <a:lnTo>
                  <a:pt x="316666" y="263428"/>
                </a:lnTo>
                <a:lnTo>
                  <a:pt x="290393" y="295267"/>
                </a:lnTo>
                <a:lnTo>
                  <a:pt x="257384" y="319869"/>
                </a:lnTo>
                <a:lnTo>
                  <a:pt x="218975" y="335979"/>
                </a:lnTo>
                <a:lnTo>
                  <a:pt x="176501" y="342343"/>
                </a:lnTo>
                <a:lnTo>
                  <a:pt x="161286" y="341746"/>
                </a:lnTo>
                <a:lnTo>
                  <a:pt x="118237" y="333076"/>
                </a:lnTo>
                <a:lnTo>
                  <a:pt x="80032" y="315110"/>
                </a:lnTo>
                <a:lnTo>
                  <a:pt x="47892" y="289160"/>
                </a:lnTo>
                <a:lnTo>
                  <a:pt x="23039" y="256536"/>
                </a:lnTo>
                <a:lnTo>
                  <a:pt x="6695" y="218549"/>
                </a:lnTo>
                <a:lnTo>
                  <a:pt x="81" y="17651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4174235" y="4789932"/>
            <a:ext cx="475488" cy="47244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239854" y="483223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22" y="0"/>
                </a:moveTo>
                <a:lnTo>
                  <a:pt x="127245" y="5862"/>
                </a:lnTo>
                <a:lnTo>
                  <a:pt x="88255" y="21629"/>
                </a:lnTo>
                <a:lnTo>
                  <a:pt x="54720" y="45940"/>
                </a:lnTo>
                <a:lnTo>
                  <a:pt x="28010" y="77434"/>
                </a:lnTo>
                <a:lnTo>
                  <a:pt x="9493" y="114747"/>
                </a:lnTo>
                <a:lnTo>
                  <a:pt x="537" y="156520"/>
                </a:lnTo>
                <a:lnTo>
                  <a:pt x="0" y="176678"/>
                </a:lnTo>
                <a:lnTo>
                  <a:pt x="1059" y="191047"/>
                </a:lnTo>
                <a:lnTo>
                  <a:pt x="11079" y="231841"/>
                </a:lnTo>
                <a:lnTo>
                  <a:pt x="30415" y="268149"/>
                </a:lnTo>
                <a:lnTo>
                  <a:pt x="57852" y="298662"/>
                </a:lnTo>
                <a:lnTo>
                  <a:pt x="92174" y="322071"/>
                </a:lnTo>
                <a:lnTo>
                  <a:pt x="132167" y="337066"/>
                </a:lnTo>
                <a:lnTo>
                  <a:pt x="176614" y="342338"/>
                </a:lnTo>
                <a:lnTo>
                  <a:pt x="191145" y="341362"/>
                </a:lnTo>
                <a:lnTo>
                  <a:pt x="232412" y="331577"/>
                </a:lnTo>
                <a:lnTo>
                  <a:pt x="269158" y="312479"/>
                </a:lnTo>
                <a:lnTo>
                  <a:pt x="300050" y="285315"/>
                </a:lnTo>
                <a:lnTo>
                  <a:pt x="323759" y="251336"/>
                </a:lnTo>
                <a:lnTo>
                  <a:pt x="338955" y="211789"/>
                </a:lnTo>
                <a:lnTo>
                  <a:pt x="344306" y="167924"/>
                </a:lnTo>
                <a:lnTo>
                  <a:pt x="343416" y="153393"/>
                </a:lnTo>
                <a:lnTo>
                  <a:pt x="333785" y="112104"/>
                </a:lnTo>
                <a:lnTo>
                  <a:pt x="314725" y="75318"/>
                </a:lnTo>
                <a:lnTo>
                  <a:pt x="287543" y="44374"/>
                </a:lnTo>
                <a:lnTo>
                  <a:pt x="253545" y="20612"/>
                </a:lnTo>
                <a:lnTo>
                  <a:pt x="214036" y="5374"/>
                </a:lnTo>
                <a:lnTo>
                  <a:pt x="170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239767" y="483223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99"/>
                </a:moveTo>
                <a:lnTo>
                  <a:pt x="5464" y="128243"/>
                </a:lnTo>
                <a:lnTo>
                  <a:pt x="20947" y="89292"/>
                </a:lnTo>
                <a:lnTo>
                  <a:pt x="45078" y="55707"/>
                </a:lnTo>
                <a:lnTo>
                  <a:pt x="76489" y="28851"/>
                </a:lnTo>
                <a:lnTo>
                  <a:pt x="113813" y="10084"/>
                </a:lnTo>
                <a:lnTo>
                  <a:pt x="155680" y="769"/>
                </a:lnTo>
                <a:lnTo>
                  <a:pt x="170408" y="0"/>
                </a:lnTo>
                <a:lnTo>
                  <a:pt x="185366" y="612"/>
                </a:lnTo>
                <a:lnTo>
                  <a:pt x="227824" y="9424"/>
                </a:lnTo>
                <a:lnTo>
                  <a:pt x="265641" y="27652"/>
                </a:lnTo>
                <a:lnTo>
                  <a:pt x="297512" y="53956"/>
                </a:lnTo>
                <a:lnTo>
                  <a:pt x="322132" y="86997"/>
                </a:lnTo>
                <a:lnTo>
                  <a:pt x="338194" y="125433"/>
                </a:lnTo>
                <a:lnTo>
                  <a:pt x="344393" y="167924"/>
                </a:lnTo>
                <a:lnTo>
                  <a:pt x="343785" y="182949"/>
                </a:lnTo>
                <a:lnTo>
                  <a:pt x="335004" y="225513"/>
                </a:lnTo>
                <a:lnTo>
                  <a:pt x="316823" y="263342"/>
                </a:lnTo>
                <a:lnTo>
                  <a:pt x="290572" y="295189"/>
                </a:lnTo>
                <a:lnTo>
                  <a:pt x="257580" y="319803"/>
                </a:lnTo>
                <a:lnTo>
                  <a:pt x="219180" y="335935"/>
                </a:lnTo>
                <a:lnTo>
                  <a:pt x="176701" y="342338"/>
                </a:lnTo>
                <a:lnTo>
                  <a:pt x="161465" y="341742"/>
                </a:lnTo>
                <a:lnTo>
                  <a:pt x="118367" y="333084"/>
                </a:lnTo>
                <a:lnTo>
                  <a:pt x="80130" y="315139"/>
                </a:lnTo>
                <a:lnTo>
                  <a:pt x="47968" y="289216"/>
                </a:lnTo>
                <a:lnTo>
                  <a:pt x="23096" y="256625"/>
                </a:lnTo>
                <a:lnTo>
                  <a:pt x="6731" y="218676"/>
                </a:lnTo>
                <a:lnTo>
                  <a:pt x="86" y="176678"/>
                </a:lnTo>
                <a:lnTo>
                  <a:pt x="0" y="171199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4669535" y="4355591"/>
            <a:ext cx="527303" cy="58978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4721859" y="4386326"/>
            <a:ext cx="422909" cy="487680"/>
          </a:xfrm>
          <a:custGeom>
            <a:avLst/>
            <a:gdLst/>
            <a:ahLst/>
            <a:cxnLst/>
            <a:rect l="l" t="t" r="r" b="b"/>
            <a:pathLst>
              <a:path w="422910" h="487679">
                <a:moveTo>
                  <a:pt x="422401" y="0"/>
                </a:moveTo>
                <a:lnTo>
                  <a:pt x="0" y="487553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4483608" y="4358640"/>
            <a:ext cx="804672" cy="72085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4535042" y="4390263"/>
            <a:ext cx="701675" cy="617220"/>
          </a:xfrm>
          <a:custGeom>
            <a:avLst/>
            <a:gdLst/>
            <a:ahLst/>
            <a:cxnLst/>
            <a:rect l="l" t="t" r="r" b="b"/>
            <a:pathLst>
              <a:path w="701675" h="617220">
                <a:moveTo>
                  <a:pt x="701548" y="0"/>
                </a:moveTo>
                <a:lnTo>
                  <a:pt x="0" y="617194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01394">
              <a:lnSpc>
                <a:spcPct val="100000"/>
              </a:lnSpc>
            </a:pPr>
            <a:r>
              <a:rPr dirty="0" spc="-5"/>
              <a:t>WHA</a:t>
            </a:r>
            <a:r>
              <a:rPr dirty="0"/>
              <a:t>T</a:t>
            </a:r>
            <a:r>
              <a:rPr dirty="0"/>
              <a:t> </a:t>
            </a:r>
            <a:r>
              <a:rPr dirty="0" spc="-5"/>
              <a:t>I</a:t>
            </a:r>
            <a:r>
              <a:rPr dirty="0"/>
              <a:t>S</a:t>
            </a:r>
            <a:r>
              <a:rPr dirty="0"/>
              <a:t> </a:t>
            </a:r>
            <a:r>
              <a:rPr dirty="0" spc="-5"/>
              <a:t>DEE</a:t>
            </a:r>
            <a:r>
              <a:rPr dirty="0"/>
              <a:t>P</a:t>
            </a:r>
            <a:r>
              <a:rPr dirty="0" spc="10"/>
              <a:t> </a:t>
            </a:r>
            <a:r>
              <a:rPr dirty="0" spc="-5"/>
              <a:t>LEA</a:t>
            </a:r>
            <a:r>
              <a:rPr dirty="0" spc="15"/>
              <a:t>R</a:t>
            </a:r>
            <a:r>
              <a:rPr dirty="0" spc="-5"/>
              <a:t>NING?</a:t>
            </a:r>
          </a:p>
        </p:txBody>
      </p:sp>
      <p:sp>
        <p:nvSpPr>
          <p:cNvPr id="20" name="object 20"/>
          <p:cNvSpPr/>
          <p:nvPr/>
        </p:nvSpPr>
        <p:spPr>
          <a:xfrm>
            <a:off x="204850" y="1612595"/>
            <a:ext cx="1944243" cy="12215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98501" y="1606245"/>
            <a:ext cx="1957070" cy="1234440"/>
          </a:xfrm>
          <a:custGeom>
            <a:avLst/>
            <a:gdLst/>
            <a:ahLst/>
            <a:cxnLst/>
            <a:rect l="l" t="t" r="r" b="b"/>
            <a:pathLst>
              <a:path w="1957070" h="1234439">
                <a:moveTo>
                  <a:pt x="0" y="1234236"/>
                </a:moveTo>
                <a:lnTo>
                  <a:pt x="1956943" y="1234236"/>
                </a:lnTo>
                <a:lnTo>
                  <a:pt x="1956943" y="0"/>
                </a:lnTo>
                <a:lnTo>
                  <a:pt x="0" y="0"/>
                </a:lnTo>
                <a:lnTo>
                  <a:pt x="0" y="1234236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253995" y="1612620"/>
            <a:ext cx="1942083" cy="12220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247645" y="1606270"/>
            <a:ext cx="1955164" cy="1235075"/>
          </a:xfrm>
          <a:custGeom>
            <a:avLst/>
            <a:gdLst/>
            <a:ahLst/>
            <a:cxnLst/>
            <a:rect l="l" t="t" r="r" b="b"/>
            <a:pathLst>
              <a:path w="1955164" h="1235075">
                <a:moveTo>
                  <a:pt x="0" y="1234719"/>
                </a:moveTo>
                <a:lnTo>
                  <a:pt x="1954783" y="1234719"/>
                </a:lnTo>
                <a:lnTo>
                  <a:pt x="1954783" y="0"/>
                </a:lnTo>
                <a:lnTo>
                  <a:pt x="0" y="0"/>
                </a:lnTo>
                <a:lnTo>
                  <a:pt x="0" y="1234719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6317360" y="1612569"/>
            <a:ext cx="1803527" cy="12271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6311010" y="1606219"/>
            <a:ext cx="1816735" cy="1240155"/>
          </a:xfrm>
          <a:custGeom>
            <a:avLst/>
            <a:gdLst/>
            <a:ahLst/>
            <a:cxnLst/>
            <a:rect l="l" t="t" r="r" b="b"/>
            <a:pathLst>
              <a:path w="1816734" h="1240155">
                <a:moveTo>
                  <a:pt x="0" y="1239850"/>
                </a:moveTo>
                <a:lnTo>
                  <a:pt x="1816227" y="1239850"/>
                </a:lnTo>
                <a:lnTo>
                  <a:pt x="1816227" y="0"/>
                </a:lnTo>
                <a:lnTo>
                  <a:pt x="0" y="0"/>
                </a:lnTo>
                <a:lnTo>
                  <a:pt x="0" y="1239850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4301109" y="1612607"/>
            <a:ext cx="1911350" cy="122787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294759" y="1606257"/>
            <a:ext cx="1924050" cy="1240790"/>
          </a:xfrm>
          <a:custGeom>
            <a:avLst/>
            <a:gdLst/>
            <a:ahLst/>
            <a:cxnLst/>
            <a:rect l="l" t="t" r="r" b="b"/>
            <a:pathLst>
              <a:path w="1924050" h="1240789">
                <a:moveTo>
                  <a:pt x="0" y="1240574"/>
                </a:moveTo>
                <a:lnTo>
                  <a:pt x="1924050" y="1240574"/>
                </a:lnTo>
                <a:lnTo>
                  <a:pt x="1924050" y="0"/>
                </a:lnTo>
                <a:lnTo>
                  <a:pt x="0" y="0"/>
                </a:lnTo>
                <a:lnTo>
                  <a:pt x="0" y="1240574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1655064" y="3060192"/>
            <a:ext cx="473963" cy="47244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719533" y="310261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42"/>
                </a:lnTo>
                <a:lnTo>
                  <a:pt x="88285" y="21605"/>
                </a:lnTo>
                <a:lnTo>
                  <a:pt x="54749" y="45920"/>
                </a:lnTo>
                <a:lnTo>
                  <a:pt x="28031" y="77421"/>
                </a:lnTo>
                <a:lnTo>
                  <a:pt x="9505" y="114740"/>
                </a:lnTo>
                <a:lnTo>
                  <a:pt x="543" y="156511"/>
                </a:lnTo>
                <a:lnTo>
                  <a:pt x="0" y="176493"/>
                </a:lnTo>
                <a:lnTo>
                  <a:pt x="1046" y="190883"/>
                </a:lnTo>
                <a:lnTo>
                  <a:pt x="11035" y="231731"/>
                </a:lnTo>
                <a:lnTo>
                  <a:pt x="30348" y="268079"/>
                </a:lnTo>
                <a:lnTo>
                  <a:pt x="57765" y="298621"/>
                </a:lnTo>
                <a:lnTo>
                  <a:pt x="92061" y="322048"/>
                </a:lnTo>
                <a:lnTo>
                  <a:pt x="132014" y="337053"/>
                </a:lnTo>
                <a:lnTo>
                  <a:pt x="176403" y="342329"/>
                </a:lnTo>
                <a:lnTo>
                  <a:pt x="190940" y="341360"/>
                </a:lnTo>
                <a:lnTo>
                  <a:pt x="232228" y="331598"/>
                </a:lnTo>
                <a:lnTo>
                  <a:pt x="268992" y="312520"/>
                </a:lnTo>
                <a:lnTo>
                  <a:pt x="299902" y="285375"/>
                </a:lnTo>
                <a:lnTo>
                  <a:pt x="323626" y="251412"/>
                </a:lnTo>
                <a:lnTo>
                  <a:pt x="338831" y="211878"/>
                </a:lnTo>
                <a:lnTo>
                  <a:pt x="344187" y="168022"/>
                </a:lnTo>
                <a:lnTo>
                  <a:pt x="343305" y="153491"/>
                </a:lnTo>
                <a:lnTo>
                  <a:pt x="333693" y="112195"/>
                </a:lnTo>
                <a:lnTo>
                  <a:pt x="314646" y="75390"/>
                </a:lnTo>
                <a:lnTo>
                  <a:pt x="287475" y="44423"/>
                </a:lnTo>
                <a:lnTo>
                  <a:pt x="253490" y="20638"/>
                </a:lnTo>
                <a:lnTo>
                  <a:pt x="214001" y="5381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1719452" y="310261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237"/>
                </a:lnTo>
                <a:lnTo>
                  <a:pt x="20959" y="89282"/>
                </a:lnTo>
                <a:lnTo>
                  <a:pt x="45099" y="55689"/>
                </a:lnTo>
                <a:lnTo>
                  <a:pt x="76514" y="28827"/>
                </a:lnTo>
                <a:lnTo>
                  <a:pt x="113833" y="10061"/>
                </a:lnTo>
                <a:lnTo>
                  <a:pt x="155681" y="760"/>
                </a:lnTo>
                <a:lnTo>
                  <a:pt x="170399" y="0"/>
                </a:lnTo>
                <a:lnTo>
                  <a:pt x="185345" y="613"/>
                </a:lnTo>
                <a:lnTo>
                  <a:pt x="227776" y="9436"/>
                </a:lnTo>
                <a:lnTo>
                  <a:pt x="265576" y="27685"/>
                </a:lnTo>
                <a:lnTo>
                  <a:pt x="297435" y="54014"/>
                </a:lnTo>
                <a:lnTo>
                  <a:pt x="322043" y="87077"/>
                </a:lnTo>
                <a:lnTo>
                  <a:pt x="338091" y="125528"/>
                </a:lnTo>
                <a:lnTo>
                  <a:pt x="344268" y="168022"/>
                </a:lnTo>
                <a:lnTo>
                  <a:pt x="343659" y="183044"/>
                </a:lnTo>
                <a:lnTo>
                  <a:pt x="334872" y="225598"/>
                </a:lnTo>
                <a:lnTo>
                  <a:pt x="316680" y="263414"/>
                </a:lnTo>
                <a:lnTo>
                  <a:pt x="290413" y="295243"/>
                </a:lnTo>
                <a:lnTo>
                  <a:pt x="257403" y="319837"/>
                </a:lnTo>
                <a:lnTo>
                  <a:pt x="218983" y="335949"/>
                </a:lnTo>
                <a:lnTo>
                  <a:pt x="176484" y="342329"/>
                </a:lnTo>
                <a:lnTo>
                  <a:pt x="161270" y="341732"/>
                </a:lnTo>
                <a:lnTo>
                  <a:pt x="118224" y="333068"/>
                </a:lnTo>
                <a:lnTo>
                  <a:pt x="80021" y="315110"/>
                </a:lnTo>
                <a:lnTo>
                  <a:pt x="47882" y="289166"/>
                </a:lnTo>
                <a:lnTo>
                  <a:pt x="23031" y="256544"/>
                </a:lnTo>
                <a:lnTo>
                  <a:pt x="6690" y="218550"/>
                </a:lnTo>
                <a:lnTo>
                  <a:pt x="81" y="176493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1653539" y="3506723"/>
            <a:ext cx="473963" cy="47243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1718264" y="354838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718182" y="354838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652016" y="3951732"/>
            <a:ext cx="473963" cy="47243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716998" y="399403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10" y="0"/>
                </a:moveTo>
                <a:lnTo>
                  <a:pt x="127180" y="5863"/>
                </a:lnTo>
                <a:lnTo>
                  <a:pt x="88222" y="21640"/>
                </a:lnTo>
                <a:lnTo>
                  <a:pt x="54708" y="45967"/>
                </a:lnTo>
                <a:lnTo>
                  <a:pt x="28008" y="77482"/>
                </a:lnTo>
                <a:lnTo>
                  <a:pt x="9494" y="114822"/>
                </a:lnTo>
                <a:lnTo>
                  <a:pt x="539" y="156623"/>
                </a:lnTo>
                <a:lnTo>
                  <a:pt x="0" y="176743"/>
                </a:lnTo>
                <a:lnTo>
                  <a:pt x="1056" y="191107"/>
                </a:lnTo>
                <a:lnTo>
                  <a:pt x="11068" y="231897"/>
                </a:lnTo>
                <a:lnTo>
                  <a:pt x="30398" y="268213"/>
                </a:lnTo>
                <a:lnTo>
                  <a:pt x="57829" y="298741"/>
                </a:lnTo>
                <a:lnTo>
                  <a:pt x="92144" y="322166"/>
                </a:lnTo>
                <a:lnTo>
                  <a:pt x="132126" y="337174"/>
                </a:lnTo>
                <a:lnTo>
                  <a:pt x="176557" y="342451"/>
                </a:lnTo>
                <a:lnTo>
                  <a:pt x="191083" y="341469"/>
                </a:lnTo>
                <a:lnTo>
                  <a:pt x="232335" y="331665"/>
                </a:lnTo>
                <a:lnTo>
                  <a:pt x="269065" y="312549"/>
                </a:lnTo>
                <a:lnTo>
                  <a:pt x="299945" y="285369"/>
                </a:lnTo>
                <a:lnTo>
                  <a:pt x="323643" y="251377"/>
                </a:lnTo>
                <a:lnTo>
                  <a:pt x="338831" y="211822"/>
                </a:lnTo>
                <a:lnTo>
                  <a:pt x="344179" y="167956"/>
                </a:lnTo>
                <a:lnTo>
                  <a:pt x="343283" y="153421"/>
                </a:lnTo>
                <a:lnTo>
                  <a:pt x="333638" y="112122"/>
                </a:lnTo>
                <a:lnTo>
                  <a:pt x="314574" y="75329"/>
                </a:lnTo>
                <a:lnTo>
                  <a:pt x="287393" y="44379"/>
                </a:lnTo>
                <a:lnTo>
                  <a:pt x="253402" y="20614"/>
                </a:lnTo>
                <a:lnTo>
                  <a:pt x="213906" y="5374"/>
                </a:lnTo>
                <a:lnTo>
                  <a:pt x="170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1716913" y="399403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3"/>
                </a:moveTo>
                <a:lnTo>
                  <a:pt x="5464" y="128327"/>
                </a:lnTo>
                <a:lnTo>
                  <a:pt x="20944" y="89349"/>
                </a:lnTo>
                <a:lnTo>
                  <a:pt x="45068" y="55741"/>
                </a:lnTo>
                <a:lnTo>
                  <a:pt x="76463" y="28866"/>
                </a:lnTo>
                <a:lnTo>
                  <a:pt x="113759" y="10088"/>
                </a:lnTo>
                <a:lnTo>
                  <a:pt x="155584" y="769"/>
                </a:lnTo>
                <a:lnTo>
                  <a:pt x="170295" y="0"/>
                </a:lnTo>
                <a:lnTo>
                  <a:pt x="185247" y="612"/>
                </a:lnTo>
                <a:lnTo>
                  <a:pt x="227688" y="9425"/>
                </a:lnTo>
                <a:lnTo>
                  <a:pt x="265494" y="27655"/>
                </a:lnTo>
                <a:lnTo>
                  <a:pt x="297360" y="53964"/>
                </a:lnTo>
                <a:lnTo>
                  <a:pt x="321980" y="87010"/>
                </a:lnTo>
                <a:lnTo>
                  <a:pt x="338050" y="125454"/>
                </a:lnTo>
                <a:lnTo>
                  <a:pt x="344264" y="167956"/>
                </a:lnTo>
                <a:lnTo>
                  <a:pt x="343657" y="182980"/>
                </a:lnTo>
                <a:lnTo>
                  <a:pt x="334881" y="225548"/>
                </a:lnTo>
                <a:lnTo>
                  <a:pt x="316709" y="263387"/>
                </a:lnTo>
                <a:lnTo>
                  <a:pt x="290469" y="295248"/>
                </a:lnTo>
                <a:lnTo>
                  <a:pt x="257491" y="319879"/>
                </a:lnTo>
                <a:lnTo>
                  <a:pt x="219106" y="336030"/>
                </a:lnTo>
                <a:lnTo>
                  <a:pt x="176642" y="342451"/>
                </a:lnTo>
                <a:lnTo>
                  <a:pt x="161412" y="341854"/>
                </a:lnTo>
                <a:lnTo>
                  <a:pt x="118329" y="333188"/>
                </a:lnTo>
                <a:lnTo>
                  <a:pt x="80101" y="315228"/>
                </a:lnTo>
                <a:lnTo>
                  <a:pt x="47945" y="289289"/>
                </a:lnTo>
                <a:lnTo>
                  <a:pt x="23079" y="256686"/>
                </a:lnTo>
                <a:lnTo>
                  <a:pt x="6720" y="218733"/>
                </a:lnTo>
                <a:lnTo>
                  <a:pt x="85" y="176743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650492" y="4398264"/>
            <a:ext cx="473963" cy="47244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1715724" y="443980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1715642" y="443980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648967" y="4843271"/>
            <a:ext cx="473963" cy="4724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714453" y="48855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80" y="0"/>
                </a:moveTo>
                <a:lnTo>
                  <a:pt x="127292" y="5847"/>
                </a:lnTo>
                <a:lnTo>
                  <a:pt x="88290" y="21598"/>
                </a:lnTo>
                <a:lnTo>
                  <a:pt x="54745" y="45894"/>
                </a:lnTo>
                <a:lnTo>
                  <a:pt x="28027" y="77375"/>
                </a:lnTo>
                <a:lnTo>
                  <a:pt x="9503" y="114682"/>
                </a:lnTo>
                <a:lnTo>
                  <a:pt x="544" y="156454"/>
                </a:lnTo>
                <a:lnTo>
                  <a:pt x="0" y="176410"/>
                </a:lnTo>
                <a:lnTo>
                  <a:pt x="1044" y="190794"/>
                </a:lnTo>
                <a:lnTo>
                  <a:pt x="11028" y="231636"/>
                </a:lnTo>
                <a:lnTo>
                  <a:pt x="30337" y="267991"/>
                </a:lnTo>
                <a:lnTo>
                  <a:pt x="57749" y="298547"/>
                </a:lnTo>
                <a:lnTo>
                  <a:pt x="92040" y="321991"/>
                </a:lnTo>
                <a:lnTo>
                  <a:pt x="131985" y="337011"/>
                </a:lnTo>
                <a:lnTo>
                  <a:pt x="176360" y="342294"/>
                </a:lnTo>
                <a:lnTo>
                  <a:pt x="190892" y="341337"/>
                </a:lnTo>
                <a:lnTo>
                  <a:pt x="232173" y="331594"/>
                </a:lnTo>
                <a:lnTo>
                  <a:pt x="268944" y="312520"/>
                </a:lnTo>
                <a:lnTo>
                  <a:pt x="299868" y="285372"/>
                </a:lnTo>
                <a:lnTo>
                  <a:pt x="323608" y="251408"/>
                </a:lnTo>
                <a:lnTo>
                  <a:pt x="338827" y="211884"/>
                </a:lnTo>
                <a:lnTo>
                  <a:pt x="344189" y="168059"/>
                </a:lnTo>
                <a:lnTo>
                  <a:pt x="343315" y="153514"/>
                </a:lnTo>
                <a:lnTo>
                  <a:pt x="333718" y="112188"/>
                </a:lnTo>
                <a:lnTo>
                  <a:pt x="314680" y="75371"/>
                </a:lnTo>
                <a:lnTo>
                  <a:pt x="287515" y="44404"/>
                </a:lnTo>
                <a:lnTo>
                  <a:pt x="253535" y="20626"/>
                </a:lnTo>
                <a:lnTo>
                  <a:pt x="214052" y="5377"/>
                </a:lnTo>
                <a:lnTo>
                  <a:pt x="17038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714373" y="48855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36"/>
                </a:moveTo>
                <a:lnTo>
                  <a:pt x="5466" y="128177"/>
                </a:lnTo>
                <a:lnTo>
                  <a:pt x="20954" y="89230"/>
                </a:lnTo>
                <a:lnTo>
                  <a:pt x="45093" y="55657"/>
                </a:lnTo>
                <a:lnTo>
                  <a:pt x="76515" y="28814"/>
                </a:lnTo>
                <a:lnTo>
                  <a:pt x="113850" y="10064"/>
                </a:lnTo>
                <a:lnTo>
                  <a:pt x="155728" y="764"/>
                </a:lnTo>
                <a:lnTo>
                  <a:pt x="170461" y="0"/>
                </a:lnTo>
                <a:lnTo>
                  <a:pt x="185402" y="613"/>
                </a:lnTo>
                <a:lnTo>
                  <a:pt x="227824" y="9430"/>
                </a:lnTo>
                <a:lnTo>
                  <a:pt x="265618" y="27670"/>
                </a:lnTo>
                <a:lnTo>
                  <a:pt x="297472" y="53994"/>
                </a:lnTo>
                <a:lnTo>
                  <a:pt x="322074" y="87060"/>
                </a:lnTo>
                <a:lnTo>
                  <a:pt x="338111" y="125529"/>
                </a:lnTo>
                <a:lnTo>
                  <a:pt x="344269" y="168059"/>
                </a:lnTo>
                <a:lnTo>
                  <a:pt x="343660" y="183068"/>
                </a:lnTo>
                <a:lnTo>
                  <a:pt x="334864" y="225599"/>
                </a:lnTo>
                <a:lnTo>
                  <a:pt x="316655" y="263409"/>
                </a:lnTo>
                <a:lnTo>
                  <a:pt x="290372" y="295241"/>
                </a:lnTo>
                <a:lnTo>
                  <a:pt x="257350" y="319837"/>
                </a:lnTo>
                <a:lnTo>
                  <a:pt x="218928" y="335941"/>
                </a:lnTo>
                <a:lnTo>
                  <a:pt x="176441" y="342294"/>
                </a:lnTo>
                <a:lnTo>
                  <a:pt x="161232" y="341696"/>
                </a:lnTo>
                <a:lnTo>
                  <a:pt x="118197" y="333022"/>
                </a:lnTo>
                <a:lnTo>
                  <a:pt x="80001" y="315048"/>
                </a:lnTo>
                <a:lnTo>
                  <a:pt x="47868" y="289087"/>
                </a:lnTo>
                <a:lnTo>
                  <a:pt x="23020" y="256452"/>
                </a:lnTo>
                <a:lnTo>
                  <a:pt x="6683" y="218455"/>
                </a:lnTo>
                <a:lnTo>
                  <a:pt x="80" y="176410"/>
                </a:lnTo>
                <a:lnTo>
                  <a:pt x="0" y="17113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 txBox="1"/>
          <p:nvPr/>
        </p:nvSpPr>
        <p:spPr>
          <a:xfrm>
            <a:off x="604519" y="4344793"/>
            <a:ext cx="42735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10" b="1">
                <a:solidFill>
                  <a:srgbClr val="FFFFFF"/>
                </a:solidFill>
                <a:latin typeface="Trebuchet MS"/>
                <a:cs typeface="Trebuchet MS"/>
              </a:rPr>
              <a:t>Inp</a:t>
            </a:r>
            <a:r>
              <a:rPr dirty="0" sz="1300" b="1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300" spc="-5" b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4" name="object 44"/>
          <p:cNvSpPr txBox="1"/>
          <p:nvPr/>
        </p:nvSpPr>
        <p:spPr>
          <a:xfrm>
            <a:off x="7478394" y="4344793"/>
            <a:ext cx="503555" cy="1905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300" spc="-5" b="1">
                <a:solidFill>
                  <a:srgbClr val="FFFFFF"/>
                </a:solidFill>
                <a:latin typeface="Trebuchet MS"/>
                <a:cs typeface="Trebuchet MS"/>
              </a:rPr>
              <a:t>Res</a:t>
            </a:r>
            <a:r>
              <a:rPr dirty="0" sz="1300" spc="-5" b="1">
                <a:solidFill>
                  <a:srgbClr val="FFFFFF"/>
                </a:solidFill>
                <a:latin typeface="Trebuchet MS"/>
                <a:cs typeface="Trebuchet MS"/>
              </a:rPr>
              <a:t>ult</a:t>
            </a:r>
            <a:endParaRPr sz="13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516380" y="3189732"/>
            <a:ext cx="473963" cy="472439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1581744" y="323215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3" y="0"/>
                </a:moveTo>
                <a:lnTo>
                  <a:pt x="127253" y="5863"/>
                </a:lnTo>
                <a:lnTo>
                  <a:pt x="88261" y="21636"/>
                </a:lnTo>
                <a:lnTo>
                  <a:pt x="54725" y="45954"/>
                </a:lnTo>
                <a:lnTo>
                  <a:pt x="28013" y="77450"/>
                </a:lnTo>
                <a:lnTo>
                  <a:pt x="9494" y="114759"/>
                </a:lnTo>
                <a:lnTo>
                  <a:pt x="538" y="156515"/>
                </a:lnTo>
                <a:lnTo>
                  <a:pt x="0" y="176655"/>
                </a:lnTo>
                <a:lnTo>
                  <a:pt x="1058" y="191032"/>
                </a:lnTo>
                <a:lnTo>
                  <a:pt x="11076" y="231844"/>
                </a:lnTo>
                <a:lnTo>
                  <a:pt x="30410" y="268157"/>
                </a:lnTo>
                <a:lnTo>
                  <a:pt x="57845" y="298668"/>
                </a:lnTo>
                <a:lnTo>
                  <a:pt x="92165" y="322069"/>
                </a:lnTo>
                <a:lnTo>
                  <a:pt x="132155" y="337057"/>
                </a:lnTo>
                <a:lnTo>
                  <a:pt x="176597" y="342326"/>
                </a:lnTo>
                <a:lnTo>
                  <a:pt x="191129" y="341352"/>
                </a:lnTo>
                <a:lnTo>
                  <a:pt x="232401" y="331577"/>
                </a:lnTo>
                <a:lnTo>
                  <a:pt x="269150" y="312490"/>
                </a:lnTo>
                <a:lnTo>
                  <a:pt x="300046" y="285337"/>
                </a:lnTo>
                <a:lnTo>
                  <a:pt x="323758" y="251363"/>
                </a:lnTo>
                <a:lnTo>
                  <a:pt x="338955" y="211813"/>
                </a:lnTo>
                <a:lnTo>
                  <a:pt x="344307" y="167933"/>
                </a:lnTo>
                <a:lnTo>
                  <a:pt x="343419" y="153408"/>
                </a:lnTo>
                <a:lnTo>
                  <a:pt x="333790" y="112132"/>
                </a:lnTo>
                <a:lnTo>
                  <a:pt x="314733" y="75346"/>
                </a:lnTo>
                <a:lnTo>
                  <a:pt x="287552" y="44396"/>
                </a:lnTo>
                <a:lnTo>
                  <a:pt x="253554" y="20625"/>
                </a:lnTo>
                <a:lnTo>
                  <a:pt x="214045" y="5378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1581658" y="323215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4"/>
                </a:lnTo>
                <a:lnTo>
                  <a:pt x="335003" y="225539"/>
                </a:lnTo>
                <a:lnTo>
                  <a:pt x="316820" y="263368"/>
                </a:lnTo>
                <a:lnTo>
                  <a:pt x="290566" y="295207"/>
                </a:lnTo>
                <a:lnTo>
                  <a:pt x="257571" y="319810"/>
                </a:lnTo>
                <a:lnTo>
                  <a:pt x="219166" y="335931"/>
                </a:lnTo>
                <a:lnTo>
                  <a:pt x="176683" y="342326"/>
                </a:lnTo>
                <a:lnTo>
                  <a:pt x="161449" y="341730"/>
                </a:lnTo>
                <a:lnTo>
                  <a:pt x="118356" y="333077"/>
                </a:lnTo>
                <a:lnTo>
                  <a:pt x="80121" y="315139"/>
                </a:lnTo>
                <a:lnTo>
                  <a:pt x="47961" y="289223"/>
                </a:lnTo>
                <a:lnTo>
                  <a:pt x="23091" y="256633"/>
                </a:lnTo>
                <a:lnTo>
                  <a:pt x="6727" y="218675"/>
                </a:lnTo>
                <a:lnTo>
                  <a:pt x="86" y="176655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1514855" y="3636264"/>
            <a:ext cx="475488" cy="47244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580474" y="36779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3" y="0"/>
                </a:moveTo>
                <a:lnTo>
                  <a:pt x="127253" y="5854"/>
                </a:lnTo>
                <a:lnTo>
                  <a:pt x="88261" y="21610"/>
                </a:lnTo>
                <a:lnTo>
                  <a:pt x="54724" y="45908"/>
                </a:lnTo>
                <a:lnTo>
                  <a:pt x="28013" y="77394"/>
                </a:lnTo>
                <a:lnTo>
                  <a:pt x="9494" y="114709"/>
                </a:lnTo>
                <a:lnTo>
                  <a:pt x="537" y="156498"/>
                </a:lnTo>
                <a:lnTo>
                  <a:pt x="0" y="176651"/>
                </a:lnTo>
                <a:lnTo>
                  <a:pt x="1058" y="191012"/>
                </a:lnTo>
                <a:lnTo>
                  <a:pt x="11076" y="231794"/>
                </a:lnTo>
                <a:lnTo>
                  <a:pt x="30411" y="268103"/>
                </a:lnTo>
                <a:lnTo>
                  <a:pt x="57846" y="298625"/>
                </a:lnTo>
                <a:lnTo>
                  <a:pt x="92167" y="322045"/>
                </a:lnTo>
                <a:lnTo>
                  <a:pt x="132157" y="337050"/>
                </a:lnTo>
                <a:lnTo>
                  <a:pt x="176601" y="342326"/>
                </a:lnTo>
                <a:lnTo>
                  <a:pt x="191133" y="341350"/>
                </a:lnTo>
                <a:lnTo>
                  <a:pt x="232403" y="331561"/>
                </a:lnTo>
                <a:lnTo>
                  <a:pt x="269151" y="312455"/>
                </a:lnTo>
                <a:lnTo>
                  <a:pt x="300046" y="285284"/>
                </a:lnTo>
                <a:lnTo>
                  <a:pt x="323758" y="251304"/>
                </a:lnTo>
                <a:lnTo>
                  <a:pt x="338955" y="211768"/>
                </a:lnTo>
                <a:lnTo>
                  <a:pt x="344307" y="167928"/>
                </a:lnTo>
                <a:lnTo>
                  <a:pt x="343419" y="153387"/>
                </a:lnTo>
                <a:lnTo>
                  <a:pt x="333790" y="112081"/>
                </a:lnTo>
                <a:lnTo>
                  <a:pt x="314733" y="75291"/>
                </a:lnTo>
                <a:lnTo>
                  <a:pt x="287552" y="44351"/>
                </a:lnTo>
                <a:lnTo>
                  <a:pt x="253554" y="20599"/>
                </a:lnTo>
                <a:lnTo>
                  <a:pt x="214045" y="5370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580388" y="36779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76" y="612"/>
                </a:lnTo>
                <a:lnTo>
                  <a:pt x="227833" y="9417"/>
                </a:lnTo>
                <a:lnTo>
                  <a:pt x="265649" y="27635"/>
                </a:lnTo>
                <a:lnTo>
                  <a:pt x="297520" y="53932"/>
                </a:lnTo>
                <a:lnTo>
                  <a:pt x="322138" y="86970"/>
                </a:lnTo>
                <a:lnTo>
                  <a:pt x="338198" y="125414"/>
                </a:lnTo>
                <a:lnTo>
                  <a:pt x="344393" y="167928"/>
                </a:lnTo>
                <a:lnTo>
                  <a:pt x="343785" y="182942"/>
                </a:lnTo>
                <a:lnTo>
                  <a:pt x="335004" y="225486"/>
                </a:lnTo>
                <a:lnTo>
                  <a:pt x="316821" y="263310"/>
                </a:lnTo>
                <a:lnTo>
                  <a:pt x="290567" y="295160"/>
                </a:lnTo>
                <a:lnTo>
                  <a:pt x="257573" y="319781"/>
                </a:lnTo>
                <a:lnTo>
                  <a:pt x="219169" y="335921"/>
                </a:lnTo>
                <a:lnTo>
                  <a:pt x="176687" y="342326"/>
                </a:lnTo>
                <a:lnTo>
                  <a:pt x="161452" y="341729"/>
                </a:lnTo>
                <a:lnTo>
                  <a:pt x="118358" y="333064"/>
                </a:lnTo>
                <a:lnTo>
                  <a:pt x="80123" y="315108"/>
                </a:lnTo>
                <a:lnTo>
                  <a:pt x="47962" y="289175"/>
                </a:lnTo>
                <a:lnTo>
                  <a:pt x="23092" y="256578"/>
                </a:lnTo>
                <a:lnTo>
                  <a:pt x="6728" y="218632"/>
                </a:lnTo>
                <a:lnTo>
                  <a:pt x="86" y="17665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514855" y="4081271"/>
            <a:ext cx="473963" cy="472439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1579208" y="412357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224" y="0"/>
                </a:moveTo>
                <a:lnTo>
                  <a:pt x="127168" y="5884"/>
                </a:lnTo>
                <a:lnTo>
                  <a:pt x="88198" y="21672"/>
                </a:lnTo>
                <a:lnTo>
                  <a:pt x="54683" y="46001"/>
                </a:lnTo>
                <a:lnTo>
                  <a:pt x="27989" y="77511"/>
                </a:lnTo>
                <a:lnTo>
                  <a:pt x="9483" y="114840"/>
                </a:lnTo>
                <a:lnTo>
                  <a:pt x="533" y="156628"/>
                </a:lnTo>
                <a:lnTo>
                  <a:pt x="0" y="176904"/>
                </a:lnTo>
                <a:lnTo>
                  <a:pt x="1068" y="191256"/>
                </a:lnTo>
                <a:lnTo>
                  <a:pt x="11109" y="232010"/>
                </a:lnTo>
                <a:lnTo>
                  <a:pt x="30459" y="268291"/>
                </a:lnTo>
                <a:lnTo>
                  <a:pt x="57909" y="298788"/>
                </a:lnTo>
                <a:lnTo>
                  <a:pt x="92249" y="322187"/>
                </a:lnTo>
                <a:lnTo>
                  <a:pt x="132266" y="337178"/>
                </a:lnTo>
                <a:lnTo>
                  <a:pt x="176752" y="342448"/>
                </a:lnTo>
                <a:lnTo>
                  <a:pt x="191272" y="341460"/>
                </a:lnTo>
                <a:lnTo>
                  <a:pt x="232508" y="331644"/>
                </a:lnTo>
                <a:lnTo>
                  <a:pt x="269223" y="312518"/>
                </a:lnTo>
                <a:lnTo>
                  <a:pt x="300088" y="285330"/>
                </a:lnTo>
                <a:lnTo>
                  <a:pt x="323774" y="251327"/>
                </a:lnTo>
                <a:lnTo>
                  <a:pt x="338954" y="211757"/>
                </a:lnTo>
                <a:lnTo>
                  <a:pt x="344299" y="167867"/>
                </a:lnTo>
                <a:lnTo>
                  <a:pt x="343396" y="153338"/>
                </a:lnTo>
                <a:lnTo>
                  <a:pt x="333736" y="112059"/>
                </a:lnTo>
                <a:lnTo>
                  <a:pt x="314660" y="75285"/>
                </a:lnTo>
                <a:lnTo>
                  <a:pt x="287470" y="44352"/>
                </a:lnTo>
                <a:lnTo>
                  <a:pt x="253466" y="20601"/>
                </a:lnTo>
                <a:lnTo>
                  <a:pt x="213950" y="5371"/>
                </a:lnTo>
                <a:lnTo>
                  <a:pt x="17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579117" y="412357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77" y="612"/>
                </a:lnTo>
                <a:lnTo>
                  <a:pt x="227745" y="9418"/>
                </a:lnTo>
                <a:lnTo>
                  <a:pt x="265567" y="27638"/>
                </a:lnTo>
                <a:lnTo>
                  <a:pt x="297445" y="53931"/>
                </a:lnTo>
                <a:lnTo>
                  <a:pt x="322075" y="86960"/>
                </a:lnTo>
                <a:lnTo>
                  <a:pt x="338157" y="125385"/>
                </a:lnTo>
                <a:lnTo>
                  <a:pt x="344389" y="167867"/>
                </a:lnTo>
                <a:lnTo>
                  <a:pt x="343783" y="182900"/>
                </a:lnTo>
                <a:lnTo>
                  <a:pt x="335012" y="225489"/>
                </a:lnTo>
                <a:lnTo>
                  <a:pt x="316849" y="263342"/>
                </a:lnTo>
                <a:lnTo>
                  <a:pt x="290622" y="295212"/>
                </a:lnTo>
                <a:lnTo>
                  <a:pt x="257659" y="319851"/>
                </a:lnTo>
                <a:lnTo>
                  <a:pt x="219290" y="336012"/>
                </a:lnTo>
                <a:lnTo>
                  <a:pt x="176842" y="342448"/>
                </a:lnTo>
                <a:lnTo>
                  <a:pt x="161592" y="341852"/>
                </a:lnTo>
                <a:lnTo>
                  <a:pt x="118461" y="333196"/>
                </a:lnTo>
                <a:lnTo>
                  <a:pt x="80202" y="315257"/>
                </a:lnTo>
                <a:lnTo>
                  <a:pt x="48024" y="289346"/>
                </a:lnTo>
                <a:lnTo>
                  <a:pt x="23140" y="256775"/>
                </a:lnTo>
                <a:lnTo>
                  <a:pt x="6758" y="218857"/>
                </a:lnTo>
                <a:lnTo>
                  <a:pt x="90" y="176904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1513332" y="4527803"/>
            <a:ext cx="473963" cy="472440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1577934" y="456934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2" y="0"/>
                </a:moveTo>
                <a:lnTo>
                  <a:pt x="127253" y="5863"/>
                </a:lnTo>
                <a:lnTo>
                  <a:pt x="88260" y="21636"/>
                </a:lnTo>
                <a:lnTo>
                  <a:pt x="54724" y="45954"/>
                </a:lnTo>
                <a:lnTo>
                  <a:pt x="28012" y="77450"/>
                </a:lnTo>
                <a:lnTo>
                  <a:pt x="9494" y="114759"/>
                </a:lnTo>
                <a:lnTo>
                  <a:pt x="537" y="156515"/>
                </a:lnTo>
                <a:lnTo>
                  <a:pt x="0" y="176673"/>
                </a:lnTo>
                <a:lnTo>
                  <a:pt x="1060" y="191050"/>
                </a:lnTo>
                <a:lnTo>
                  <a:pt x="11080" y="231858"/>
                </a:lnTo>
                <a:lnTo>
                  <a:pt x="30416" y="268170"/>
                </a:lnTo>
                <a:lnTo>
                  <a:pt x="57852" y="298680"/>
                </a:lnTo>
                <a:lnTo>
                  <a:pt x="92173" y="322082"/>
                </a:lnTo>
                <a:lnTo>
                  <a:pt x="132163" y="337070"/>
                </a:lnTo>
                <a:lnTo>
                  <a:pt x="176607" y="342338"/>
                </a:lnTo>
                <a:lnTo>
                  <a:pt x="191138" y="341363"/>
                </a:lnTo>
                <a:lnTo>
                  <a:pt x="232407" y="331585"/>
                </a:lnTo>
                <a:lnTo>
                  <a:pt x="269154" y="312495"/>
                </a:lnTo>
                <a:lnTo>
                  <a:pt x="300048" y="285339"/>
                </a:lnTo>
                <a:lnTo>
                  <a:pt x="323758" y="251363"/>
                </a:lnTo>
                <a:lnTo>
                  <a:pt x="338955" y="211812"/>
                </a:lnTo>
                <a:lnTo>
                  <a:pt x="344306" y="167933"/>
                </a:lnTo>
                <a:lnTo>
                  <a:pt x="343418" y="153408"/>
                </a:lnTo>
                <a:lnTo>
                  <a:pt x="333790" y="112132"/>
                </a:lnTo>
                <a:lnTo>
                  <a:pt x="314732" y="75346"/>
                </a:lnTo>
                <a:lnTo>
                  <a:pt x="287551" y="44396"/>
                </a:lnTo>
                <a:lnTo>
                  <a:pt x="253553" y="20625"/>
                </a:lnTo>
                <a:lnTo>
                  <a:pt x="214045" y="5378"/>
                </a:lnTo>
                <a:lnTo>
                  <a:pt x="1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1577847" y="456934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3"/>
                </a:lnTo>
                <a:lnTo>
                  <a:pt x="335004" y="225538"/>
                </a:lnTo>
                <a:lnTo>
                  <a:pt x="316822" y="263369"/>
                </a:lnTo>
                <a:lnTo>
                  <a:pt x="290569" y="295210"/>
                </a:lnTo>
                <a:lnTo>
                  <a:pt x="257577" y="319816"/>
                </a:lnTo>
                <a:lnTo>
                  <a:pt x="219174" y="335941"/>
                </a:lnTo>
                <a:lnTo>
                  <a:pt x="176694" y="342338"/>
                </a:lnTo>
                <a:lnTo>
                  <a:pt x="161459" y="341743"/>
                </a:lnTo>
                <a:lnTo>
                  <a:pt x="118365" y="333089"/>
                </a:lnTo>
                <a:lnTo>
                  <a:pt x="80129" y="315152"/>
                </a:lnTo>
                <a:lnTo>
                  <a:pt x="47969" y="289236"/>
                </a:lnTo>
                <a:lnTo>
                  <a:pt x="23097" y="256647"/>
                </a:lnTo>
                <a:lnTo>
                  <a:pt x="6732" y="218691"/>
                </a:lnTo>
                <a:lnTo>
                  <a:pt x="86" y="176673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511808" y="4972811"/>
            <a:ext cx="473964" cy="472439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576786" y="5015060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5" y="0"/>
                </a:moveTo>
                <a:lnTo>
                  <a:pt x="127221" y="5838"/>
                </a:lnTo>
                <a:lnTo>
                  <a:pt x="88228" y="21591"/>
                </a:lnTo>
                <a:lnTo>
                  <a:pt x="54699" y="45897"/>
                </a:lnTo>
                <a:lnTo>
                  <a:pt x="27998" y="77393"/>
                </a:lnTo>
                <a:lnTo>
                  <a:pt x="9491" y="114716"/>
                </a:lnTo>
                <a:lnTo>
                  <a:pt x="542" y="156502"/>
                </a:lnTo>
                <a:lnTo>
                  <a:pt x="0" y="176511"/>
                </a:lnTo>
                <a:lnTo>
                  <a:pt x="1046" y="190891"/>
                </a:lnTo>
                <a:lnTo>
                  <a:pt x="11025" y="231721"/>
                </a:lnTo>
                <a:lnTo>
                  <a:pt x="30322" y="268066"/>
                </a:lnTo>
                <a:lnTo>
                  <a:pt x="57722" y="298612"/>
                </a:lnTo>
                <a:lnTo>
                  <a:pt x="92014" y="322048"/>
                </a:lnTo>
                <a:lnTo>
                  <a:pt x="131983" y="337062"/>
                </a:lnTo>
                <a:lnTo>
                  <a:pt x="176416" y="342341"/>
                </a:lnTo>
                <a:lnTo>
                  <a:pt x="190952" y="341371"/>
                </a:lnTo>
                <a:lnTo>
                  <a:pt x="232237" y="331598"/>
                </a:lnTo>
                <a:lnTo>
                  <a:pt x="268998" y="312507"/>
                </a:lnTo>
                <a:lnTo>
                  <a:pt x="299906" y="285351"/>
                </a:lnTo>
                <a:lnTo>
                  <a:pt x="323627" y="251382"/>
                </a:lnTo>
                <a:lnTo>
                  <a:pt x="338831" y="211853"/>
                </a:lnTo>
                <a:lnTo>
                  <a:pt x="344186" y="168018"/>
                </a:lnTo>
                <a:lnTo>
                  <a:pt x="343305" y="153479"/>
                </a:lnTo>
                <a:lnTo>
                  <a:pt x="333692" y="112168"/>
                </a:lnTo>
                <a:lnTo>
                  <a:pt x="314645" y="75362"/>
                </a:lnTo>
                <a:lnTo>
                  <a:pt x="287474" y="44400"/>
                </a:lnTo>
                <a:lnTo>
                  <a:pt x="253488" y="20625"/>
                </a:lnTo>
                <a:lnTo>
                  <a:pt x="213999" y="5378"/>
                </a:lnTo>
                <a:lnTo>
                  <a:pt x="170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576705" y="5015060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0" y="128216"/>
                </a:lnTo>
                <a:lnTo>
                  <a:pt x="20933" y="89254"/>
                </a:lnTo>
                <a:lnTo>
                  <a:pt x="45054" y="55664"/>
                </a:lnTo>
                <a:lnTo>
                  <a:pt x="76458" y="28810"/>
                </a:lnTo>
                <a:lnTo>
                  <a:pt x="113782" y="10055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0"/>
                </a:lnTo>
                <a:lnTo>
                  <a:pt x="265575" y="27669"/>
                </a:lnTo>
                <a:lnTo>
                  <a:pt x="297434" y="53988"/>
                </a:lnTo>
                <a:lnTo>
                  <a:pt x="322043" y="87047"/>
                </a:lnTo>
                <a:lnTo>
                  <a:pt x="338090" y="125504"/>
                </a:lnTo>
                <a:lnTo>
                  <a:pt x="344268" y="168018"/>
                </a:lnTo>
                <a:lnTo>
                  <a:pt x="343659" y="183031"/>
                </a:lnTo>
                <a:lnTo>
                  <a:pt x="334873" y="225570"/>
                </a:lnTo>
                <a:lnTo>
                  <a:pt x="316682" y="263384"/>
                </a:lnTo>
                <a:lnTo>
                  <a:pt x="290418" y="295222"/>
                </a:lnTo>
                <a:lnTo>
                  <a:pt x="257411" y="319829"/>
                </a:lnTo>
                <a:lnTo>
                  <a:pt x="218993" y="335953"/>
                </a:lnTo>
                <a:lnTo>
                  <a:pt x="176497" y="342341"/>
                </a:lnTo>
                <a:lnTo>
                  <a:pt x="161265" y="341744"/>
                </a:lnTo>
                <a:lnTo>
                  <a:pt x="118185" y="333074"/>
                </a:lnTo>
                <a:lnTo>
                  <a:pt x="79974" y="315107"/>
                </a:lnTo>
                <a:lnTo>
                  <a:pt x="47845" y="289155"/>
                </a:lnTo>
                <a:lnTo>
                  <a:pt x="23011" y="256530"/>
                </a:lnTo>
                <a:lnTo>
                  <a:pt x="6685" y="218545"/>
                </a:lnTo>
                <a:lnTo>
                  <a:pt x="81" y="176511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1379219" y="3319271"/>
            <a:ext cx="473963" cy="472439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444071" y="33616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1443989" y="33616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1377696" y="3765803"/>
            <a:ext cx="473964" cy="472440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1442801" y="380746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2"/>
                </a:lnTo>
                <a:lnTo>
                  <a:pt x="1046" y="190865"/>
                </a:lnTo>
                <a:lnTo>
                  <a:pt x="11036" y="231683"/>
                </a:lnTo>
                <a:lnTo>
                  <a:pt x="30351" y="268026"/>
                </a:lnTo>
                <a:lnTo>
                  <a:pt x="57768" y="298578"/>
                </a:lnTo>
                <a:lnTo>
                  <a:pt x="92065" y="322024"/>
                </a:lnTo>
                <a:lnTo>
                  <a:pt x="132021" y="337046"/>
                </a:lnTo>
                <a:lnTo>
                  <a:pt x="176413" y="342330"/>
                </a:lnTo>
                <a:lnTo>
                  <a:pt x="190940" y="341369"/>
                </a:lnTo>
                <a:lnTo>
                  <a:pt x="232209" y="331611"/>
                </a:lnTo>
                <a:lnTo>
                  <a:pt x="268969" y="312523"/>
                </a:lnTo>
                <a:lnTo>
                  <a:pt x="299882" y="285362"/>
                </a:lnTo>
                <a:lnTo>
                  <a:pt x="323614" y="251388"/>
                </a:lnTo>
                <a:lnTo>
                  <a:pt x="338827" y="211858"/>
                </a:lnTo>
                <a:lnTo>
                  <a:pt x="344187" y="168032"/>
                </a:lnTo>
                <a:lnTo>
                  <a:pt x="343307" y="153483"/>
                </a:lnTo>
                <a:lnTo>
                  <a:pt x="333697" y="112154"/>
                </a:lnTo>
                <a:lnTo>
                  <a:pt x="314652" y="75341"/>
                </a:lnTo>
                <a:lnTo>
                  <a:pt x="287483" y="44382"/>
                </a:lnTo>
                <a:lnTo>
                  <a:pt x="253500" y="20614"/>
                </a:lnTo>
                <a:lnTo>
                  <a:pt x="214015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442719" y="380746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63" y="612"/>
                </a:lnTo>
                <a:lnTo>
                  <a:pt x="227789" y="9424"/>
                </a:lnTo>
                <a:lnTo>
                  <a:pt x="265585" y="27655"/>
                </a:lnTo>
                <a:lnTo>
                  <a:pt x="297442" y="53969"/>
                </a:lnTo>
                <a:lnTo>
                  <a:pt x="322049" y="87028"/>
                </a:lnTo>
                <a:lnTo>
                  <a:pt x="338094" y="125495"/>
                </a:lnTo>
                <a:lnTo>
                  <a:pt x="344268" y="168032"/>
                </a:lnTo>
                <a:lnTo>
                  <a:pt x="343659" y="183040"/>
                </a:lnTo>
                <a:lnTo>
                  <a:pt x="334866" y="225574"/>
                </a:lnTo>
                <a:lnTo>
                  <a:pt x="316665" y="263392"/>
                </a:lnTo>
                <a:lnTo>
                  <a:pt x="290391" y="295235"/>
                </a:lnTo>
                <a:lnTo>
                  <a:pt x="257380" y="319845"/>
                </a:lnTo>
                <a:lnTo>
                  <a:pt x="218969" y="335963"/>
                </a:lnTo>
                <a:lnTo>
                  <a:pt x="176494" y="342330"/>
                </a:lnTo>
                <a:lnTo>
                  <a:pt x="161279" y="341732"/>
                </a:lnTo>
                <a:lnTo>
                  <a:pt x="118230" y="333056"/>
                </a:lnTo>
                <a:lnTo>
                  <a:pt x="80025" y="315079"/>
                </a:lnTo>
                <a:lnTo>
                  <a:pt x="47885" y="289119"/>
                </a:lnTo>
                <a:lnTo>
                  <a:pt x="23033" y="256490"/>
                </a:lnTo>
                <a:lnTo>
                  <a:pt x="6691" y="218509"/>
                </a:lnTo>
                <a:lnTo>
                  <a:pt x="81" y="17649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376172" y="4210811"/>
            <a:ext cx="473964" cy="472440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441535" y="425311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29" y="0"/>
                </a:moveTo>
                <a:lnTo>
                  <a:pt x="127173" y="5884"/>
                </a:lnTo>
                <a:lnTo>
                  <a:pt x="88204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45"/>
                </a:lnTo>
                <a:lnTo>
                  <a:pt x="1056" y="191109"/>
                </a:lnTo>
                <a:lnTo>
                  <a:pt x="11069" y="231898"/>
                </a:lnTo>
                <a:lnTo>
                  <a:pt x="30399" y="268214"/>
                </a:lnTo>
                <a:lnTo>
                  <a:pt x="57831" y="298741"/>
                </a:lnTo>
                <a:lnTo>
                  <a:pt x="92147" y="322166"/>
                </a:lnTo>
                <a:lnTo>
                  <a:pt x="132130" y="337175"/>
                </a:lnTo>
                <a:lnTo>
                  <a:pt x="176564" y="342452"/>
                </a:lnTo>
                <a:lnTo>
                  <a:pt x="191080" y="341479"/>
                </a:lnTo>
                <a:lnTo>
                  <a:pt x="232314" y="331694"/>
                </a:lnTo>
                <a:lnTo>
                  <a:pt x="269040" y="312587"/>
                </a:lnTo>
                <a:lnTo>
                  <a:pt x="299924" y="285408"/>
                </a:lnTo>
                <a:lnTo>
                  <a:pt x="323631" y="251411"/>
                </a:lnTo>
                <a:lnTo>
                  <a:pt x="338827" y="211847"/>
                </a:lnTo>
                <a:lnTo>
                  <a:pt x="344179" y="167970"/>
                </a:lnTo>
                <a:lnTo>
                  <a:pt x="343284" y="153434"/>
                </a:lnTo>
                <a:lnTo>
                  <a:pt x="333643" y="112132"/>
                </a:lnTo>
                <a:lnTo>
                  <a:pt x="314580" y="75335"/>
                </a:lnTo>
                <a:lnTo>
                  <a:pt x="287401" y="44383"/>
                </a:lnTo>
                <a:lnTo>
                  <a:pt x="253413" y="20616"/>
                </a:lnTo>
                <a:lnTo>
                  <a:pt x="213920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1441450" y="425311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7" y="182998"/>
                </a:lnTo>
                <a:lnTo>
                  <a:pt x="334875" y="225576"/>
                </a:lnTo>
                <a:lnTo>
                  <a:pt x="316693" y="263424"/>
                </a:lnTo>
                <a:lnTo>
                  <a:pt x="290446" y="295287"/>
                </a:lnTo>
                <a:lnTo>
                  <a:pt x="257467" y="319915"/>
                </a:lnTo>
                <a:lnTo>
                  <a:pt x="219090" y="336054"/>
                </a:lnTo>
                <a:lnTo>
                  <a:pt x="176649" y="342452"/>
                </a:lnTo>
                <a:lnTo>
                  <a:pt x="161419" y="341856"/>
                </a:lnTo>
                <a:lnTo>
                  <a:pt x="118333" y="333188"/>
                </a:lnTo>
                <a:lnTo>
                  <a:pt x="80104" y="315228"/>
                </a:lnTo>
                <a:lnTo>
                  <a:pt x="47947" y="289290"/>
                </a:lnTo>
                <a:lnTo>
                  <a:pt x="23081" y="256687"/>
                </a:lnTo>
                <a:lnTo>
                  <a:pt x="6721" y="218734"/>
                </a:lnTo>
                <a:lnTo>
                  <a:pt x="85" y="176745"/>
                </a:lnTo>
                <a:lnTo>
                  <a:pt x="0" y="171312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374647" y="4657344"/>
            <a:ext cx="475488" cy="472440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1440261" y="469888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7" y="0"/>
                </a:moveTo>
                <a:lnTo>
                  <a:pt x="127258" y="5863"/>
                </a:lnTo>
                <a:lnTo>
                  <a:pt x="88265" y="21636"/>
                </a:lnTo>
                <a:lnTo>
                  <a:pt x="54729" y="45954"/>
                </a:lnTo>
                <a:lnTo>
                  <a:pt x="28017" y="77450"/>
                </a:lnTo>
                <a:lnTo>
                  <a:pt x="9499" y="114759"/>
                </a:lnTo>
                <a:lnTo>
                  <a:pt x="542" y="156515"/>
                </a:lnTo>
                <a:lnTo>
                  <a:pt x="0" y="176511"/>
                </a:lnTo>
                <a:lnTo>
                  <a:pt x="1047" y="190893"/>
                </a:lnTo>
                <a:lnTo>
                  <a:pt x="11040" y="231726"/>
                </a:lnTo>
                <a:lnTo>
                  <a:pt x="30356" y="268071"/>
                </a:lnTo>
                <a:lnTo>
                  <a:pt x="57774" y="298616"/>
                </a:lnTo>
                <a:lnTo>
                  <a:pt x="92071" y="322051"/>
                </a:lnTo>
                <a:lnTo>
                  <a:pt x="132027" y="337063"/>
                </a:lnTo>
                <a:lnTo>
                  <a:pt x="176419" y="342343"/>
                </a:lnTo>
                <a:lnTo>
                  <a:pt x="190946" y="341382"/>
                </a:lnTo>
                <a:lnTo>
                  <a:pt x="232214" y="331629"/>
                </a:lnTo>
                <a:lnTo>
                  <a:pt x="268971" y="312550"/>
                </a:lnTo>
                <a:lnTo>
                  <a:pt x="299884" y="285396"/>
                </a:lnTo>
                <a:lnTo>
                  <a:pt x="323614" y="251424"/>
                </a:lnTo>
                <a:lnTo>
                  <a:pt x="338827" y="211886"/>
                </a:lnTo>
                <a:lnTo>
                  <a:pt x="344186" y="168036"/>
                </a:lnTo>
                <a:lnTo>
                  <a:pt x="343306" y="153504"/>
                </a:lnTo>
                <a:lnTo>
                  <a:pt x="333696" y="112205"/>
                </a:lnTo>
                <a:lnTo>
                  <a:pt x="314651" y="75397"/>
                </a:lnTo>
                <a:lnTo>
                  <a:pt x="287482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1440180" y="469888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54"/>
                </a:lnTo>
                <a:lnTo>
                  <a:pt x="334867" y="225606"/>
                </a:lnTo>
                <a:lnTo>
                  <a:pt x="316666" y="263428"/>
                </a:lnTo>
                <a:lnTo>
                  <a:pt x="290393" y="295267"/>
                </a:lnTo>
                <a:lnTo>
                  <a:pt x="257384" y="319869"/>
                </a:lnTo>
                <a:lnTo>
                  <a:pt x="218975" y="335979"/>
                </a:lnTo>
                <a:lnTo>
                  <a:pt x="176501" y="342343"/>
                </a:lnTo>
                <a:lnTo>
                  <a:pt x="161286" y="341746"/>
                </a:lnTo>
                <a:lnTo>
                  <a:pt x="118237" y="333076"/>
                </a:lnTo>
                <a:lnTo>
                  <a:pt x="80032" y="315110"/>
                </a:lnTo>
                <a:lnTo>
                  <a:pt x="47892" y="289160"/>
                </a:lnTo>
                <a:lnTo>
                  <a:pt x="23039" y="256536"/>
                </a:lnTo>
                <a:lnTo>
                  <a:pt x="6695" y="218549"/>
                </a:lnTo>
                <a:lnTo>
                  <a:pt x="81" y="17651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1374647" y="5102352"/>
            <a:ext cx="473964" cy="472440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438991" y="514460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7" y="0"/>
                </a:moveTo>
                <a:lnTo>
                  <a:pt x="127258" y="5859"/>
                </a:lnTo>
                <a:lnTo>
                  <a:pt x="88265" y="21623"/>
                </a:lnTo>
                <a:lnTo>
                  <a:pt x="54729" y="45931"/>
                </a:lnTo>
                <a:lnTo>
                  <a:pt x="28017" y="77422"/>
                </a:lnTo>
                <a:lnTo>
                  <a:pt x="9499" y="114734"/>
                </a:lnTo>
                <a:lnTo>
                  <a:pt x="542" y="156506"/>
                </a:lnTo>
                <a:lnTo>
                  <a:pt x="0" y="176512"/>
                </a:lnTo>
                <a:lnTo>
                  <a:pt x="1047" y="190892"/>
                </a:lnTo>
                <a:lnTo>
                  <a:pt x="11040" y="231722"/>
                </a:lnTo>
                <a:lnTo>
                  <a:pt x="30357" y="268066"/>
                </a:lnTo>
                <a:lnTo>
                  <a:pt x="57775" y="298612"/>
                </a:lnTo>
                <a:lnTo>
                  <a:pt x="92072" y="322049"/>
                </a:lnTo>
                <a:lnTo>
                  <a:pt x="132028" y="337063"/>
                </a:lnTo>
                <a:lnTo>
                  <a:pt x="176421" y="342343"/>
                </a:lnTo>
                <a:lnTo>
                  <a:pt x="190948" y="341381"/>
                </a:lnTo>
                <a:lnTo>
                  <a:pt x="232215" y="331628"/>
                </a:lnTo>
                <a:lnTo>
                  <a:pt x="268972" y="312546"/>
                </a:lnTo>
                <a:lnTo>
                  <a:pt x="299884" y="285391"/>
                </a:lnTo>
                <a:lnTo>
                  <a:pt x="323615" y="251417"/>
                </a:lnTo>
                <a:lnTo>
                  <a:pt x="338827" y="211880"/>
                </a:lnTo>
                <a:lnTo>
                  <a:pt x="344186" y="168034"/>
                </a:lnTo>
                <a:lnTo>
                  <a:pt x="343306" y="153494"/>
                </a:lnTo>
                <a:lnTo>
                  <a:pt x="333696" y="112179"/>
                </a:lnTo>
                <a:lnTo>
                  <a:pt x="314651" y="75369"/>
                </a:lnTo>
                <a:lnTo>
                  <a:pt x="287482" y="44404"/>
                </a:lnTo>
                <a:lnTo>
                  <a:pt x="253500" y="20627"/>
                </a:lnTo>
                <a:lnTo>
                  <a:pt x="214015" y="5378"/>
                </a:lnTo>
                <a:lnTo>
                  <a:pt x="17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438910" y="514460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30"/>
                </a:lnTo>
                <a:lnTo>
                  <a:pt x="20948" y="89280"/>
                </a:lnTo>
                <a:lnTo>
                  <a:pt x="45081" y="55697"/>
                </a:lnTo>
                <a:lnTo>
                  <a:pt x="76494" y="28843"/>
                </a:lnTo>
                <a:lnTo>
                  <a:pt x="113820" y="10080"/>
                </a:lnTo>
                <a:lnTo>
                  <a:pt x="155689" y="768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0"/>
                </a:lnTo>
                <a:lnTo>
                  <a:pt x="265585" y="27671"/>
                </a:lnTo>
                <a:lnTo>
                  <a:pt x="297442" y="53993"/>
                </a:lnTo>
                <a:lnTo>
                  <a:pt x="322049" y="87056"/>
                </a:lnTo>
                <a:lnTo>
                  <a:pt x="338094" y="125517"/>
                </a:lnTo>
                <a:lnTo>
                  <a:pt x="344268" y="168034"/>
                </a:lnTo>
                <a:lnTo>
                  <a:pt x="343659" y="183051"/>
                </a:lnTo>
                <a:lnTo>
                  <a:pt x="334867" y="225600"/>
                </a:lnTo>
                <a:lnTo>
                  <a:pt x="316667" y="263422"/>
                </a:lnTo>
                <a:lnTo>
                  <a:pt x="290394" y="295262"/>
                </a:lnTo>
                <a:lnTo>
                  <a:pt x="257385" y="319865"/>
                </a:lnTo>
                <a:lnTo>
                  <a:pt x="218976" y="335977"/>
                </a:lnTo>
                <a:lnTo>
                  <a:pt x="176503" y="342343"/>
                </a:lnTo>
                <a:lnTo>
                  <a:pt x="161288" y="341745"/>
                </a:lnTo>
                <a:lnTo>
                  <a:pt x="118238" y="333075"/>
                </a:lnTo>
                <a:lnTo>
                  <a:pt x="80032" y="315107"/>
                </a:lnTo>
                <a:lnTo>
                  <a:pt x="47892" y="289155"/>
                </a:lnTo>
                <a:lnTo>
                  <a:pt x="23039" y="256531"/>
                </a:lnTo>
                <a:lnTo>
                  <a:pt x="6695" y="218546"/>
                </a:lnTo>
                <a:lnTo>
                  <a:pt x="81" y="17651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42060" y="3448811"/>
            <a:ext cx="473964" cy="472439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1306402" y="34912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6" y="0"/>
                </a:moveTo>
                <a:lnTo>
                  <a:pt x="127222" y="5842"/>
                </a:lnTo>
                <a:lnTo>
                  <a:pt x="88228" y="21605"/>
                </a:lnTo>
                <a:lnTo>
                  <a:pt x="54699" y="45920"/>
                </a:lnTo>
                <a:lnTo>
                  <a:pt x="27999" y="77421"/>
                </a:lnTo>
                <a:lnTo>
                  <a:pt x="9492" y="114740"/>
                </a:lnTo>
                <a:lnTo>
                  <a:pt x="542" y="156511"/>
                </a:lnTo>
                <a:lnTo>
                  <a:pt x="0" y="176494"/>
                </a:lnTo>
                <a:lnTo>
                  <a:pt x="1044" y="190884"/>
                </a:lnTo>
                <a:lnTo>
                  <a:pt x="11020" y="231732"/>
                </a:lnTo>
                <a:lnTo>
                  <a:pt x="30315" y="268080"/>
                </a:lnTo>
                <a:lnTo>
                  <a:pt x="57715" y="298621"/>
                </a:lnTo>
                <a:lnTo>
                  <a:pt x="92005" y="322048"/>
                </a:lnTo>
                <a:lnTo>
                  <a:pt x="131973" y="337053"/>
                </a:lnTo>
                <a:lnTo>
                  <a:pt x="176404" y="342329"/>
                </a:lnTo>
                <a:lnTo>
                  <a:pt x="190942" y="341360"/>
                </a:lnTo>
                <a:lnTo>
                  <a:pt x="232229" y="331597"/>
                </a:lnTo>
                <a:lnTo>
                  <a:pt x="268993" y="312519"/>
                </a:lnTo>
                <a:lnTo>
                  <a:pt x="299903" y="285374"/>
                </a:lnTo>
                <a:lnTo>
                  <a:pt x="323626" y="251411"/>
                </a:lnTo>
                <a:lnTo>
                  <a:pt x="338831" y="211877"/>
                </a:lnTo>
                <a:lnTo>
                  <a:pt x="344187" y="168020"/>
                </a:lnTo>
                <a:lnTo>
                  <a:pt x="343305" y="153489"/>
                </a:lnTo>
                <a:lnTo>
                  <a:pt x="333692" y="112194"/>
                </a:lnTo>
                <a:lnTo>
                  <a:pt x="314645" y="75390"/>
                </a:lnTo>
                <a:lnTo>
                  <a:pt x="287474" y="44422"/>
                </a:lnTo>
                <a:lnTo>
                  <a:pt x="253489" y="20638"/>
                </a:lnTo>
                <a:lnTo>
                  <a:pt x="214000" y="5381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306322" y="34912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0" y="128237"/>
                </a:lnTo>
                <a:lnTo>
                  <a:pt x="20933" y="89282"/>
                </a:lnTo>
                <a:lnTo>
                  <a:pt x="45054" y="55689"/>
                </a:lnTo>
                <a:lnTo>
                  <a:pt x="76458" y="28827"/>
                </a:lnTo>
                <a:lnTo>
                  <a:pt x="113782" y="10061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6"/>
                </a:lnTo>
                <a:lnTo>
                  <a:pt x="265575" y="27685"/>
                </a:lnTo>
                <a:lnTo>
                  <a:pt x="297434" y="54013"/>
                </a:lnTo>
                <a:lnTo>
                  <a:pt x="322043" y="87076"/>
                </a:lnTo>
                <a:lnTo>
                  <a:pt x="338090" y="125526"/>
                </a:lnTo>
                <a:lnTo>
                  <a:pt x="344268" y="168020"/>
                </a:lnTo>
                <a:lnTo>
                  <a:pt x="343659" y="183042"/>
                </a:lnTo>
                <a:lnTo>
                  <a:pt x="334873" y="225597"/>
                </a:lnTo>
                <a:lnTo>
                  <a:pt x="316680" y="263413"/>
                </a:lnTo>
                <a:lnTo>
                  <a:pt x="290413" y="295242"/>
                </a:lnTo>
                <a:lnTo>
                  <a:pt x="257404" y="319837"/>
                </a:lnTo>
                <a:lnTo>
                  <a:pt x="218984" y="335948"/>
                </a:lnTo>
                <a:lnTo>
                  <a:pt x="176485" y="342329"/>
                </a:lnTo>
                <a:lnTo>
                  <a:pt x="161254" y="341732"/>
                </a:lnTo>
                <a:lnTo>
                  <a:pt x="118176" y="333068"/>
                </a:lnTo>
                <a:lnTo>
                  <a:pt x="79965" y="315111"/>
                </a:lnTo>
                <a:lnTo>
                  <a:pt x="47837" y="289167"/>
                </a:lnTo>
                <a:lnTo>
                  <a:pt x="23004" y="256544"/>
                </a:lnTo>
                <a:lnTo>
                  <a:pt x="6680" y="218551"/>
                </a:lnTo>
                <a:lnTo>
                  <a:pt x="80" y="176494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1240536" y="3895344"/>
            <a:ext cx="473963" cy="472440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1305133" y="39370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6" y="0"/>
                </a:moveTo>
                <a:lnTo>
                  <a:pt x="127222" y="5834"/>
                </a:lnTo>
                <a:lnTo>
                  <a:pt x="88228" y="21578"/>
                </a:lnTo>
                <a:lnTo>
                  <a:pt x="54699" y="45875"/>
                </a:lnTo>
                <a:lnTo>
                  <a:pt x="27999" y="77365"/>
                </a:lnTo>
                <a:lnTo>
                  <a:pt x="9492" y="114691"/>
                </a:lnTo>
                <a:lnTo>
                  <a:pt x="542" y="156493"/>
                </a:lnTo>
                <a:lnTo>
                  <a:pt x="0" y="176490"/>
                </a:lnTo>
                <a:lnTo>
                  <a:pt x="1044" y="190864"/>
                </a:lnTo>
                <a:lnTo>
                  <a:pt x="11021" y="231682"/>
                </a:lnTo>
                <a:lnTo>
                  <a:pt x="30316" y="268026"/>
                </a:lnTo>
                <a:lnTo>
                  <a:pt x="57716" y="298578"/>
                </a:lnTo>
                <a:lnTo>
                  <a:pt x="92007" y="322024"/>
                </a:lnTo>
                <a:lnTo>
                  <a:pt x="131975" y="337046"/>
                </a:lnTo>
                <a:lnTo>
                  <a:pt x="176407" y="342329"/>
                </a:lnTo>
                <a:lnTo>
                  <a:pt x="190945" y="341358"/>
                </a:lnTo>
                <a:lnTo>
                  <a:pt x="232231" y="331582"/>
                </a:lnTo>
                <a:lnTo>
                  <a:pt x="268995" y="312484"/>
                </a:lnTo>
                <a:lnTo>
                  <a:pt x="299904" y="285322"/>
                </a:lnTo>
                <a:lnTo>
                  <a:pt x="323627" y="251352"/>
                </a:lnTo>
                <a:lnTo>
                  <a:pt x="338831" y="211831"/>
                </a:lnTo>
                <a:lnTo>
                  <a:pt x="344187" y="168016"/>
                </a:lnTo>
                <a:lnTo>
                  <a:pt x="343305" y="153468"/>
                </a:lnTo>
                <a:lnTo>
                  <a:pt x="333692" y="112143"/>
                </a:lnTo>
                <a:lnTo>
                  <a:pt x="314645" y="75334"/>
                </a:lnTo>
                <a:lnTo>
                  <a:pt x="287474" y="44378"/>
                </a:lnTo>
                <a:lnTo>
                  <a:pt x="253489" y="20612"/>
                </a:lnTo>
                <a:lnTo>
                  <a:pt x="214000" y="5374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1305052" y="39370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0" y="128194"/>
                </a:lnTo>
                <a:lnTo>
                  <a:pt x="20933" y="89226"/>
                </a:lnTo>
                <a:lnTo>
                  <a:pt x="45054" y="55639"/>
                </a:lnTo>
                <a:lnTo>
                  <a:pt x="76458" y="28794"/>
                </a:lnTo>
                <a:lnTo>
                  <a:pt x="113782" y="10048"/>
                </a:lnTo>
                <a:lnTo>
                  <a:pt x="155661" y="759"/>
                </a:lnTo>
                <a:lnTo>
                  <a:pt x="170397" y="0"/>
                </a:lnTo>
                <a:lnTo>
                  <a:pt x="185343" y="612"/>
                </a:lnTo>
                <a:lnTo>
                  <a:pt x="227774" y="9423"/>
                </a:lnTo>
                <a:lnTo>
                  <a:pt x="265575" y="27652"/>
                </a:lnTo>
                <a:lnTo>
                  <a:pt x="297434" y="53964"/>
                </a:lnTo>
                <a:lnTo>
                  <a:pt x="322043" y="87019"/>
                </a:lnTo>
                <a:lnTo>
                  <a:pt x="338090" y="125482"/>
                </a:lnTo>
                <a:lnTo>
                  <a:pt x="344268" y="168016"/>
                </a:lnTo>
                <a:lnTo>
                  <a:pt x="343659" y="183021"/>
                </a:lnTo>
                <a:lnTo>
                  <a:pt x="334873" y="225544"/>
                </a:lnTo>
                <a:lnTo>
                  <a:pt x="316681" y="263354"/>
                </a:lnTo>
                <a:lnTo>
                  <a:pt x="290414" y="295195"/>
                </a:lnTo>
                <a:lnTo>
                  <a:pt x="257406" y="319808"/>
                </a:lnTo>
                <a:lnTo>
                  <a:pt x="218987" y="335938"/>
                </a:lnTo>
                <a:lnTo>
                  <a:pt x="176489" y="342329"/>
                </a:lnTo>
                <a:lnTo>
                  <a:pt x="161257" y="341731"/>
                </a:lnTo>
                <a:lnTo>
                  <a:pt x="118178" y="333055"/>
                </a:lnTo>
                <a:lnTo>
                  <a:pt x="79967" y="315079"/>
                </a:lnTo>
                <a:lnTo>
                  <a:pt x="47838" y="289119"/>
                </a:lnTo>
                <a:lnTo>
                  <a:pt x="23005" y="256490"/>
                </a:lnTo>
                <a:lnTo>
                  <a:pt x="6681" y="218508"/>
                </a:lnTo>
                <a:lnTo>
                  <a:pt x="81" y="17649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239011" y="4340352"/>
            <a:ext cx="473963" cy="472440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303867" y="438265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07" y="0"/>
                </a:moveTo>
                <a:lnTo>
                  <a:pt x="127137" y="5863"/>
                </a:lnTo>
                <a:lnTo>
                  <a:pt x="88166" y="21640"/>
                </a:lnTo>
                <a:lnTo>
                  <a:pt x="54658" y="45967"/>
                </a:lnTo>
                <a:lnTo>
                  <a:pt x="27975" y="77482"/>
                </a:lnTo>
                <a:lnTo>
                  <a:pt x="9481" y="114822"/>
                </a:lnTo>
                <a:lnTo>
                  <a:pt x="538" y="156623"/>
                </a:lnTo>
                <a:lnTo>
                  <a:pt x="0" y="176744"/>
                </a:lnTo>
                <a:lnTo>
                  <a:pt x="1054" y="191108"/>
                </a:lnTo>
                <a:lnTo>
                  <a:pt x="11053" y="231898"/>
                </a:lnTo>
                <a:lnTo>
                  <a:pt x="30364" y="268214"/>
                </a:lnTo>
                <a:lnTo>
                  <a:pt x="57779" y="298741"/>
                </a:lnTo>
                <a:lnTo>
                  <a:pt x="92089" y="322166"/>
                </a:lnTo>
                <a:lnTo>
                  <a:pt x="132085" y="337174"/>
                </a:lnTo>
                <a:lnTo>
                  <a:pt x="176559" y="342451"/>
                </a:lnTo>
                <a:lnTo>
                  <a:pt x="191084" y="341468"/>
                </a:lnTo>
                <a:lnTo>
                  <a:pt x="232336" y="331665"/>
                </a:lnTo>
                <a:lnTo>
                  <a:pt x="269066" y="312548"/>
                </a:lnTo>
                <a:lnTo>
                  <a:pt x="299945" y="285368"/>
                </a:lnTo>
                <a:lnTo>
                  <a:pt x="323643" y="251376"/>
                </a:lnTo>
                <a:lnTo>
                  <a:pt x="338831" y="211821"/>
                </a:lnTo>
                <a:lnTo>
                  <a:pt x="344179" y="167954"/>
                </a:lnTo>
                <a:lnTo>
                  <a:pt x="343283" y="153419"/>
                </a:lnTo>
                <a:lnTo>
                  <a:pt x="333638" y="112121"/>
                </a:lnTo>
                <a:lnTo>
                  <a:pt x="314573" y="75328"/>
                </a:lnTo>
                <a:lnTo>
                  <a:pt x="287392" y="44379"/>
                </a:lnTo>
                <a:lnTo>
                  <a:pt x="253401" y="20614"/>
                </a:lnTo>
                <a:lnTo>
                  <a:pt x="213905" y="5374"/>
                </a:lnTo>
                <a:lnTo>
                  <a:pt x="170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303782" y="438265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3"/>
                </a:moveTo>
                <a:lnTo>
                  <a:pt x="5456" y="128327"/>
                </a:lnTo>
                <a:lnTo>
                  <a:pt x="20919" y="89349"/>
                </a:lnTo>
                <a:lnTo>
                  <a:pt x="45023" y="55741"/>
                </a:lnTo>
                <a:lnTo>
                  <a:pt x="76407" y="28866"/>
                </a:lnTo>
                <a:lnTo>
                  <a:pt x="113709" y="10088"/>
                </a:lnTo>
                <a:lnTo>
                  <a:pt x="155564" y="769"/>
                </a:lnTo>
                <a:lnTo>
                  <a:pt x="170292" y="0"/>
                </a:lnTo>
                <a:lnTo>
                  <a:pt x="185244" y="612"/>
                </a:lnTo>
                <a:lnTo>
                  <a:pt x="227686" y="9424"/>
                </a:lnTo>
                <a:lnTo>
                  <a:pt x="265493" y="27655"/>
                </a:lnTo>
                <a:lnTo>
                  <a:pt x="297359" y="53963"/>
                </a:lnTo>
                <a:lnTo>
                  <a:pt x="321979" y="87009"/>
                </a:lnTo>
                <a:lnTo>
                  <a:pt x="338049" y="125453"/>
                </a:lnTo>
                <a:lnTo>
                  <a:pt x="344264" y="167954"/>
                </a:lnTo>
                <a:lnTo>
                  <a:pt x="343657" y="182978"/>
                </a:lnTo>
                <a:lnTo>
                  <a:pt x="334881" y="225547"/>
                </a:lnTo>
                <a:lnTo>
                  <a:pt x="316709" y="263386"/>
                </a:lnTo>
                <a:lnTo>
                  <a:pt x="290469" y="295247"/>
                </a:lnTo>
                <a:lnTo>
                  <a:pt x="257492" y="319878"/>
                </a:lnTo>
                <a:lnTo>
                  <a:pt x="219107" y="336029"/>
                </a:lnTo>
                <a:lnTo>
                  <a:pt x="176644" y="342451"/>
                </a:lnTo>
                <a:lnTo>
                  <a:pt x="161396" y="341854"/>
                </a:lnTo>
                <a:lnTo>
                  <a:pt x="118281" y="333188"/>
                </a:lnTo>
                <a:lnTo>
                  <a:pt x="80046" y="315228"/>
                </a:lnTo>
                <a:lnTo>
                  <a:pt x="47900" y="289290"/>
                </a:lnTo>
                <a:lnTo>
                  <a:pt x="23052" y="256687"/>
                </a:lnTo>
                <a:lnTo>
                  <a:pt x="6711" y="218734"/>
                </a:lnTo>
                <a:lnTo>
                  <a:pt x="84" y="176744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1237488" y="4786884"/>
            <a:ext cx="473963" cy="472440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302593" y="482842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07" y="0"/>
                </a:moveTo>
                <a:lnTo>
                  <a:pt x="127257" y="5841"/>
                </a:lnTo>
                <a:lnTo>
                  <a:pt x="88278" y="21598"/>
                </a:lnTo>
                <a:lnTo>
                  <a:pt x="54745" y="45907"/>
                </a:lnTo>
                <a:lnTo>
                  <a:pt x="28029" y="77405"/>
                </a:lnTo>
                <a:lnTo>
                  <a:pt x="9504" y="114729"/>
                </a:lnTo>
                <a:lnTo>
                  <a:pt x="543" y="156515"/>
                </a:lnTo>
                <a:lnTo>
                  <a:pt x="0" y="176517"/>
                </a:lnTo>
                <a:lnTo>
                  <a:pt x="1047" y="190897"/>
                </a:lnTo>
                <a:lnTo>
                  <a:pt x="11038" y="231728"/>
                </a:lnTo>
                <a:lnTo>
                  <a:pt x="30354" y="268071"/>
                </a:lnTo>
                <a:lnTo>
                  <a:pt x="57772" y="298616"/>
                </a:lnTo>
                <a:lnTo>
                  <a:pt x="92070" y="322050"/>
                </a:lnTo>
                <a:lnTo>
                  <a:pt x="132026" y="337062"/>
                </a:lnTo>
                <a:lnTo>
                  <a:pt x="176419" y="342341"/>
                </a:lnTo>
                <a:lnTo>
                  <a:pt x="190956" y="341370"/>
                </a:lnTo>
                <a:lnTo>
                  <a:pt x="232239" y="331598"/>
                </a:lnTo>
                <a:lnTo>
                  <a:pt x="269000" y="312509"/>
                </a:lnTo>
                <a:lnTo>
                  <a:pt x="299907" y="285354"/>
                </a:lnTo>
                <a:lnTo>
                  <a:pt x="323628" y="251385"/>
                </a:lnTo>
                <a:lnTo>
                  <a:pt x="338831" y="211854"/>
                </a:lnTo>
                <a:lnTo>
                  <a:pt x="344186" y="168014"/>
                </a:lnTo>
                <a:lnTo>
                  <a:pt x="343303" y="153476"/>
                </a:lnTo>
                <a:lnTo>
                  <a:pt x="333687" y="112168"/>
                </a:lnTo>
                <a:lnTo>
                  <a:pt x="314639" y="75362"/>
                </a:lnTo>
                <a:lnTo>
                  <a:pt x="287467" y="44401"/>
                </a:lnTo>
                <a:lnTo>
                  <a:pt x="253481" y="20625"/>
                </a:lnTo>
                <a:lnTo>
                  <a:pt x="213992" y="5378"/>
                </a:lnTo>
                <a:lnTo>
                  <a:pt x="170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1302511" y="482842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200"/>
                </a:moveTo>
                <a:lnTo>
                  <a:pt x="5468" y="128229"/>
                </a:lnTo>
                <a:lnTo>
                  <a:pt x="20958" y="89266"/>
                </a:lnTo>
                <a:lnTo>
                  <a:pt x="45096" y="55675"/>
                </a:lnTo>
                <a:lnTo>
                  <a:pt x="76509" y="28818"/>
                </a:lnTo>
                <a:lnTo>
                  <a:pt x="113825" y="10059"/>
                </a:lnTo>
                <a:lnTo>
                  <a:pt x="155671" y="761"/>
                </a:lnTo>
                <a:lnTo>
                  <a:pt x="170389" y="0"/>
                </a:lnTo>
                <a:lnTo>
                  <a:pt x="185335" y="613"/>
                </a:lnTo>
                <a:lnTo>
                  <a:pt x="227767" y="9430"/>
                </a:lnTo>
                <a:lnTo>
                  <a:pt x="265568" y="27669"/>
                </a:lnTo>
                <a:lnTo>
                  <a:pt x="297427" y="53989"/>
                </a:lnTo>
                <a:lnTo>
                  <a:pt x="322037" y="87047"/>
                </a:lnTo>
                <a:lnTo>
                  <a:pt x="338087" y="125503"/>
                </a:lnTo>
                <a:lnTo>
                  <a:pt x="344267" y="168014"/>
                </a:lnTo>
                <a:lnTo>
                  <a:pt x="343659" y="183029"/>
                </a:lnTo>
                <a:lnTo>
                  <a:pt x="334873" y="225572"/>
                </a:lnTo>
                <a:lnTo>
                  <a:pt x="316683" y="263388"/>
                </a:lnTo>
                <a:lnTo>
                  <a:pt x="290419" y="295224"/>
                </a:lnTo>
                <a:lnTo>
                  <a:pt x="257413" y="319830"/>
                </a:lnTo>
                <a:lnTo>
                  <a:pt x="218996" y="335953"/>
                </a:lnTo>
                <a:lnTo>
                  <a:pt x="176501" y="342341"/>
                </a:lnTo>
                <a:lnTo>
                  <a:pt x="161286" y="341744"/>
                </a:lnTo>
                <a:lnTo>
                  <a:pt x="118235" y="333075"/>
                </a:lnTo>
                <a:lnTo>
                  <a:pt x="80029" y="315110"/>
                </a:lnTo>
                <a:lnTo>
                  <a:pt x="47889" y="289159"/>
                </a:lnTo>
                <a:lnTo>
                  <a:pt x="23036" y="256536"/>
                </a:lnTo>
                <a:lnTo>
                  <a:pt x="6693" y="218551"/>
                </a:lnTo>
                <a:lnTo>
                  <a:pt x="81" y="176517"/>
                </a:lnTo>
                <a:lnTo>
                  <a:pt x="0" y="171200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1235963" y="5231891"/>
            <a:ext cx="473963" cy="472440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1301323" y="5274140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7" y="0"/>
                </a:moveTo>
                <a:lnTo>
                  <a:pt x="127265" y="5838"/>
                </a:lnTo>
                <a:lnTo>
                  <a:pt x="88284" y="21591"/>
                </a:lnTo>
                <a:lnTo>
                  <a:pt x="54748" y="45897"/>
                </a:lnTo>
                <a:lnTo>
                  <a:pt x="28031" y="77393"/>
                </a:lnTo>
                <a:lnTo>
                  <a:pt x="9504" y="114716"/>
                </a:lnTo>
                <a:lnTo>
                  <a:pt x="542" y="156502"/>
                </a:lnTo>
                <a:lnTo>
                  <a:pt x="0" y="176510"/>
                </a:lnTo>
                <a:lnTo>
                  <a:pt x="1047" y="190890"/>
                </a:lnTo>
                <a:lnTo>
                  <a:pt x="11040" y="231721"/>
                </a:lnTo>
                <a:lnTo>
                  <a:pt x="30355" y="268065"/>
                </a:lnTo>
                <a:lnTo>
                  <a:pt x="57772" y="298612"/>
                </a:lnTo>
                <a:lnTo>
                  <a:pt x="92069" y="322048"/>
                </a:lnTo>
                <a:lnTo>
                  <a:pt x="132024" y="337062"/>
                </a:lnTo>
                <a:lnTo>
                  <a:pt x="176414" y="342341"/>
                </a:lnTo>
                <a:lnTo>
                  <a:pt x="190951" y="341371"/>
                </a:lnTo>
                <a:lnTo>
                  <a:pt x="232235" y="331598"/>
                </a:lnTo>
                <a:lnTo>
                  <a:pt x="268998" y="312508"/>
                </a:lnTo>
                <a:lnTo>
                  <a:pt x="299905" y="285351"/>
                </a:lnTo>
                <a:lnTo>
                  <a:pt x="323627" y="251383"/>
                </a:lnTo>
                <a:lnTo>
                  <a:pt x="338831" y="211855"/>
                </a:lnTo>
                <a:lnTo>
                  <a:pt x="344186" y="168020"/>
                </a:lnTo>
                <a:lnTo>
                  <a:pt x="343305" y="153481"/>
                </a:lnTo>
                <a:lnTo>
                  <a:pt x="333692" y="112170"/>
                </a:lnTo>
                <a:lnTo>
                  <a:pt x="314645" y="75363"/>
                </a:lnTo>
                <a:lnTo>
                  <a:pt x="287474" y="44401"/>
                </a:lnTo>
                <a:lnTo>
                  <a:pt x="253489" y="20625"/>
                </a:lnTo>
                <a:lnTo>
                  <a:pt x="214001" y="5378"/>
                </a:lnTo>
                <a:lnTo>
                  <a:pt x="170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301241" y="5274140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216"/>
                </a:lnTo>
                <a:lnTo>
                  <a:pt x="20959" y="89254"/>
                </a:lnTo>
                <a:lnTo>
                  <a:pt x="45099" y="55664"/>
                </a:lnTo>
                <a:lnTo>
                  <a:pt x="76514" y="28810"/>
                </a:lnTo>
                <a:lnTo>
                  <a:pt x="113833" y="10055"/>
                </a:lnTo>
                <a:lnTo>
                  <a:pt x="155681" y="760"/>
                </a:lnTo>
                <a:lnTo>
                  <a:pt x="170399" y="0"/>
                </a:lnTo>
                <a:lnTo>
                  <a:pt x="185345" y="613"/>
                </a:lnTo>
                <a:lnTo>
                  <a:pt x="227776" y="9430"/>
                </a:lnTo>
                <a:lnTo>
                  <a:pt x="265576" y="27669"/>
                </a:lnTo>
                <a:lnTo>
                  <a:pt x="297435" y="53989"/>
                </a:lnTo>
                <a:lnTo>
                  <a:pt x="322043" y="87048"/>
                </a:lnTo>
                <a:lnTo>
                  <a:pt x="338091" y="125506"/>
                </a:lnTo>
                <a:lnTo>
                  <a:pt x="344268" y="168020"/>
                </a:lnTo>
                <a:lnTo>
                  <a:pt x="343659" y="183033"/>
                </a:lnTo>
                <a:lnTo>
                  <a:pt x="334873" y="225571"/>
                </a:lnTo>
                <a:lnTo>
                  <a:pt x="316682" y="263385"/>
                </a:lnTo>
                <a:lnTo>
                  <a:pt x="290417" y="295222"/>
                </a:lnTo>
                <a:lnTo>
                  <a:pt x="257410" y="319829"/>
                </a:lnTo>
                <a:lnTo>
                  <a:pt x="218992" y="335953"/>
                </a:lnTo>
                <a:lnTo>
                  <a:pt x="176496" y="342341"/>
                </a:lnTo>
                <a:lnTo>
                  <a:pt x="161281" y="341744"/>
                </a:lnTo>
                <a:lnTo>
                  <a:pt x="118234" y="333074"/>
                </a:lnTo>
                <a:lnTo>
                  <a:pt x="80030" y="315107"/>
                </a:lnTo>
                <a:lnTo>
                  <a:pt x="47890" y="289155"/>
                </a:lnTo>
                <a:lnTo>
                  <a:pt x="23038" y="256530"/>
                </a:lnTo>
                <a:lnTo>
                  <a:pt x="6694" y="218544"/>
                </a:lnTo>
                <a:lnTo>
                  <a:pt x="81" y="17651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06424" y="3581400"/>
            <a:ext cx="467868" cy="466344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168620" y="3620778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336" y="0"/>
                </a:moveTo>
                <a:lnTo>
                  <a:pt x="127255" y="5861"/>
                </a:lnTo>
                <a:lnTo>
                  <a:pt x="88263" y="21633"/>
                </a:lnTo>
                <a:lnTo>
                  <a:pt x="54727" y="45950"/>
                </a:lnTo>
                <a:lnTo>
                  <a:pt x="28016" y="77447"/>
                </a:lnTo>
                <a:lnTo>
                  <a:pt x="9499" y="114757"/>
                </a:lnTo>
                <a:lnTo>
                  <a:pt x="543" y="156515"/>
                </a:lnTo>
                <a:lnTo>
                  <a:pt x="0" y="176480"/>
                </a:lnTo>
                <a:lnTo>
                  <a:pt x="1045" y="190870"/>
                </a:lnTo>
                <a:lnTo>
                  <a:pt x="11030" y="231721"/>
                </a:lnTo>
                <a:lnTo>
                  <a:pt x="30340" y="268072"/>
                </a:lnTo>
                <a:lnTo>
                  <a:pt x="57754" y="298617"/>
                </a:lnTo>
                <a:lnTo>
                  <a:pt x="92048" y="322047"/>
                </a:lnTo>
                <a:lnTo>
                  <a:pt x="132001" y="337054"/>
                </a:lnTo>
                <a:lnTo>
                  <a:pt x="176390" y="342331"/>
                </a:lnTo>
                <a:lnTo>
                  <a:pt x="190918" y="341372"/>
                </a:lnTo>
                <a:lnTo>
                  <a:pt x="232190" y="331629"/>
                </a:lnTo>
                <a:lnTo>
                  <a:pt x="268951" y="312561"/>
                </a:lnTo>
                <a:lnTo>
                  <a:pt x="299867" y="285418"/>
                </a:lnTo>
                <a:lnTo>
                  <a:pt x="323600" y="251451"/>
                </a:lnTo>
                <a:lnTo>
                  <a:pt x="338815" y="211910"/>
                </a:lnTo>
                <a:lnTo>
                  <a:pt x="344175" y="168045"/>
                </a:lnTo>
                <a:lnTo>
                  <a:pt x="343295" y="153512"/>
                </a:lnTo>
                <a:lnTo>
                  <a:pt x="333687" y="112211"/>
                </a:lnTo>
                <a:lnTo>
                  <a:pt x="314643" y="75401"/>
                </a:lnTo>
                <a:lnTo>
                  <a:pt x="287475" y="44429"/>
                </a:lnTo>
                <a:lnTo>
                  <a:pt x="253494" y="20641"/>
                </a:lnTo>
                <a:lnTo>
                  <a:pt x="214011" y="5382"/>
                </a:lnTo>
                <a:lnTo>
                  <a:pt x="17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1168539" y="362077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4" y="128250"/>
                </a:lnTo>
                <a:lnTo>
                  <a:pt x="20947" y="89305"/>
                </a:lnTo>
                <a:lnTo>
                  <a:pt x="45078" y="55719"/>
                </a:lnTo>
                <a:lnTo>
                  <a:pt x="76491" y="28857"/>
                </a:lnTo>
                <a:lnTo>
                  <a:pt x="113816" y="10084"/>
                </a:lnTo>
                <a:lnTo>
                  <a:pt x="155687" y="768"/>
                </a:lnTo>
                <a:lnTo>
                  <a:pt x="170417" y="0"/>
                </a:lnTo>
                <a:lnTo>
                  <a:pt x="185360" y="613"/>
                </a:lnTo>
                <a:lnTo>
                  <a:pt x="227783" y="9437"/>
                </a:lnTo>
                <a:lnTo>
                  <a:pt x="265578" y="27689"/>
                </a:lnTo>
                <a:lnTo>
                  <a:pt x="297434" y="54021"/>
                </a:lnTo>
                <a:lnTo>
                  <a:pt x="322039" y="87089"/>
                </a:lnTo>
                <a:lnTo>
                  <a:pt x="338083" y="125546"/>
                </a:lnTo>
                <a:lnTo>
                  <a:pt x="344255" y="168045"/>
                </a:lnTo>
                <a:lnTo>
                  <a:pt x="343646" y="183070"/>
                </a:lnTo>
                <a:lnTo>
                  <a:pt x="334853" y="225632"/>
                </a:lnTo>
                <a:lnTo>
                  <a:pt x="316650" y="263454"/>
                </a:lnTo>
                <a:lnTo>
                  <a:pt x="290374" y="295286"/>
                </a:lnTo>
                <a:lnTo>
                  <a:pt x="257362" y="319876"/>
                </a:lnTo>
                <a:lnTo>
                  <a:pt x="218948" y="335974"/>
                </a:lnTo>
                <a:lnTo>
                  <a:pt x="176471" y="342331"/>
                </a:lnTo>
                <a:lnTo>
                  <a:pt x="161257" y="341734"/>
                </a:lnTo>
                <a:lnTo>
                  <a:pt x="118210" y="333068"/>
                </a:lnTo>
                <a:lnTo>
                  <a:pt x="80008" y="315108"/>
                </a:lnTo>
                <a:lnTo>
                  <a:pt x="47872" y="289161"/>
                </a:lnTo>
                <a:lnTo>
                  <a:pt x="23024" y="256536"/>
                </a:lnTo>
                <a:lnTo>
                  <a:pt x="6686" y="218539"/>
                </a:lnTo>
                <a:lnTo>
                  <a:pt x="80" y="176480"/>
                </a:lnTo>
                <a:lnTo>
                  <a:pt x="0" y="171187"/>
                </a:lnTo>
                <a:close/>
              </a:path>
            </a:pathLst>
          </a:custGeom>
          <a:ln w="3810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101852" y="4024884"/>
            <a:ext cx="473964" cy="472439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1167350" y="4066549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336" y="0"/>
                </a:moveTo>
                <a:lnTo>
                  <a:pt x="127255" y="5852"/>
                </a:lnTo>
                <a:lnTo>
                  <a:pt x="88263" y="21606"/>
                </a:lnTo>
                <a:lnTo>
                  <a:pt x="54727" y="45905"/>
                </a:lnTo>
                <a:lnTo>
                  <a:pt x="28016" y="77391"/>
                </a:lnTo>
                <a:lnTo>
                  <a:pt x="9499" y="114707"/>
                </a:lnTo>
                <a:lnTo>
                  <a:pt x="543" y="156497"/>
                </a:lnTo>
                <a:lnTo>
                  <a:pt x="0" y="176476"/>
                </a:lnTo>
                <a:lnTo>
                  <a:pt x="1045" y="190850"/>
                </a:lnTo>
                <a:lnTo>
                  <a:pt x="11031" y="231671"/>
                </a:lnTo>
                <a:lnTo>
                  <a:pt x="30341" y="268018"/>
                </a:lnTo>
                <a:lnTo>
                  <a:pt x="57755" y="298574"/>
                </a:lnTo>
                <a:lnTo>
                  <a:pt x="92049" y="322022"/>
                </a:lnTo>
                <a:lnTo>
                  <a:pt x="132003" y="337046"/>
                </a:lnTo>
                <a:lnTo>
                  <a:pt x="176393" y="342331"/>
                </a:lnTo>
                <a:lnTo>
                  <a:pt x="190921" y="341370"/>
                </a:lnTo>
                <a:lnTo>
                  <a:pt x="232192" y="331613"/>
                </a:lnTo>
                <a:lnTo>
                  <a:pt x="268953" y="312526"/>
                </a:lnTo>
                <a:lnTo>
                  <a:pt x="299868" y="285366"/>
                </a:lnTo>
                <a:lnTo>
                  <a:pt x="323601" y="251392"/>
                </a:lnTo>
                <a:lnTo>
                  <a:pt x="338815" y="211864"/>
                </a:lnTo>
                <a:lnTo>
                  <a:pt x="344175" y="168041"/>
                </a:lnTo>
                <a:lnTo>
                  <a:pt x="343295" y="153491"/>
                </a:lnTo>
                <a:lnTo>
                  <a:pt x="333687" y="112160"/>
                </a:lnTo>
                <a:lnTo>
                  <a:pt x="314643" y="75345"/>
                </a:lnTo>
                <a:lnTo>
                  <a:pt x="287475" y="44385"/>
                </a:lnTo>
                <a:lnTo>
                  <a:pt x="253494" y="20615"/>
                </a:lnTo>
                <a:lnTo>
                  <a:pt x="214011" y="5374"/>
                </a:lnTo>
                <a:lnTo>
                  <a:pt x="17033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1167269" y="406654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4" y="128207"/>
                </a:lnTo>
                <a:lnTo>
                  <a:pt x="20947" y="89249"/>
                </a:lnTo>
                <a:lnTo>
                  <a:pt x="45078" y="55669"/>
                </a:lnTo>
                <a:lnTo>
                  <a:pt x="76491" y="28824"/>
                </a:lnTo>
                <a:lnTo>
                  <a:pt x="113816" y="10071"/>
                </a:lnTo>
                <a:lnTo>
                  <a:pt x="155687" y="766"/>
                </a:lnTo>
                <a:lnTo>
                  <a:pt x="170417" y="0"/>
                </a:lnTo>
                <a:lnTo>
                  <a:pt x="185360" y="612"/>
                </a:lnTo>
                <a:lnTo>
                  <a:pt x="227783" y="9424"/>
                </a:lnTo>
                <a:lnTo>
                  <a:pt x="265578" y="27657"/>
                </a:lnTo>
                <a:lnTo>
                  <a:pt x="297434" y="53972"/>
                </a:lnTo>
                <a:lnTo>
                  <a:pt x="322039" y="87033"/>
                </a:lnTo>
                <a:lnTo>
                  <a:pt x="338083" y="125501"/>
                </a:lnTo>
                <a:lnTo>
                  <a:pt x="344255" y="168041"/>
                </a:lnTo>
                <a:lnTo>
                  <a:pt x="343646" y="183048"/>
                </a:lnTo>
                <a:lnTo>
                  <a:pt x="334853" y="225580"/>
                </a:lnTo>
                <a:lnTo>
                  <a:pt x="316651" y="263396"/>
                </a:lnTo>
                <a:lnTo>
                  <a:pt x="290376" y="295238"/>
                </a:lnTo>
                <a:lnTo>
                  <a:pt x="257364" y="319847"/>
                </a:lnTo>
                <a:lnTo>
                  <a:pt x="218951" y="335965"/>
                </a:lnTo>
                <a:lnTo>
                  <a:pt x="176474" y="342331"/>
                </a:lnTo>
                <a:lnTo>
                  <a:pt x="161260" y="341733"/>
                </a:lnTo>
                <a:lnTo>
                  <a:pt x="118212" y="333055"/>
                </a:lnTo>
                <a:lnTo>
                  <a:pt x="80010" y="315077"/>
                </a:lnTo>
                <a:lnTo>
                  <a:pt x="47873" y="289113"/>
                </a:lnTo>
                <a:lnTo>
                  <a:pt x="23025" y="256481"/>
                </a:lnTo>
                <a:lnTo>
                  <a:pt x="6686" y="218496"/>
                </a:lnTo>
                <a:lnTo>
                  <a:pt x="80" y="176476"/>
                </a:lnTo>
                <a:lnTo>
                  <a:pt x="0" y="171187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1101852" y="4469891"/>
            <a:ext cx="473964" cy="472440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166084" y="451219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28" y="0"/>
                </a:moveTo>
                <a:lnTo>
                  <a:pt x="127170" y="5882"/>
                </a:lnTo>
                <a:lnTo>
                  <a:pt x="88200" y="21668"/>
                </a:lnTo>
                <a:lnTo>
                  <a:pt x="54686" y="45998"/>
                </a:lnTo>
                <a:lnTo>
                  <a:pt x="27993" y="77508"/>
                </a:lnTo>
                <a:lnTo>
                  <a:pt x="9488" y="114839"/>
                </a:lnTo>
                <a:lnTo>
                  <a:pt x="538" y="156627"/>
                </a:lnTo>
                <a:lnTo>
                  <a:pt x="0" y="176729"/>
                </a:lnTo>
                <a:lnTo>
                  <a:pt x="1055" y="191094"/>
                </a:lnTo>
                <a:lnTo>
                  <a:pt x="11063" y="231887"/>
                </a:lnTo>
                <a:lnTo>
                  <a:pt x="30390" y="268206"/>
                </a:lnTo>
                <a:lnTo>
                  <a:pt x="57818" y="298737"/>
                </a:lnTo>
                <a:lnTo>
                  <a:pt x="92131" y="322164"/>
                </a:lnTo>
                <a:lnTo>
                  <a:pt x="132112" y="337174"/>
                </a:lnTo>
                <a:lnTo>
                  <a:pt x="176545" y="342453"/>
                </a:lnTo>
                <a:lnTo>
                  <a:pt x="191061" y="341480"/>
                </a:lnTo>
                <a:lnTo>
                  <a:pt x="232297" y="331697"/>
                </a:lnTo>
                <a:lnTo>
                  <a:pt x="269024" y="312590"/>
                </a:lnTo>
                <a:lnTo>
                  <a:pt x="299909" y="285412"/>
                </a:lnTo>
                <a:lnTo>
                  <a:pt x="323618" y="251416"/>
                </a:lnTo>
                <a:lnTo>
                  <a:pt x="338815" y="211854"/>
                </a:lnTo>
                <a:lnTo>
                  <a:pt x="344167" y="167979"/>
                </a:lnTo>
                <a:lnTo>
                  <a:pt x="343273" y="153442"/>
                </a:lnTo>
                <a:lnTo>
                  <a:pt x="333633" y="112138"/>
                </a:lnTo>
                <a:lnTo>
                  <a:pt x="314571" y="75339"/>
                </a:lnTo>
                <a:lnTo>
                  <a:pt x="287393" y="44385"/>
                </a:lnTo>
                <a:lnTo>
                  <a:pt x="253406" y="20617"/>
                </a:lnTo>
                <a:lnTo>
                  <a:pt x="213916" y="5375"/>
                </a:lnTo>
                <a:lnTo>
                  <a:pt x="1702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65999" y="451219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2"/>
                </a:moveTo>
                <a:lnTo>
                  <a:pt x="5460" y="128340"/>
                </a:lnTo>
                <a:lnTo>
                  <a:pt x="20932" y="89372"/>
                </a:lnTo>
                <a:lnTo>
                  <a:pt x="45047" y="55770"/>
                </a:lnTo>
                <a:lnTo>
                  <a:pt x="76440" y="28896"/>
                </a:lnTo>
                <a:lnTo>
                  <a:pt x="113743" y="10111"/>
                </a:lnTo>
                <a:lnTo>
                  <a:pt x="155590" y="776"/>
                </a:lnTo>
                <a:lnTo>
                  <a:pt x="170312" y="0"/>
                </a:lnTo>
                <a:lnTo>
                  <a:pt x="185261" y="612"/>
                </a:lnTo>
                <a:lnTo>
                  <a:pt x="227695" y="9426"/>
                </a:lnTo>
                <a:lnTo>
                  <a:pt x="265496" y="27659"/>
                </a:lnTo>
                <a:lnTo>
                  <a:pt x="297358" y="53971"/>
                </a:lnTo>
                <a:lnTo>
                  <a:pt x="321976" y="87022"/>
                </a:lnTo>
                <a:lnTo>
                  <a:pt x="338042" y="125472"/>
                </a:lnTo>
                <a:lnTo>
                  <a:pt x="344252" y="167979"/>
                </a:lnTo>
                <a:lnTo>
                  <a:pt x="343644" y="183006"/>
                </a:lnTo>
                <a:lnTo>
                  <a:pt x="334862" y="225582"/>
                </a:lnTo>
                <a:lnTo>
                  <a:pt x="316679" y="263428"/>
                </a:lnTo>
                <a:lnTo>
                  <a:pt x="290431" y="295291"/>
                </a:lnTo>
                <a:lnTo>
                  <a:pt x="257450" y="319917"/>
                </a:lnTo>
                <a:lnTo>
                  <a:pt x="219071" y="336055"/>
                </a:lnTo>
                <a:lnTo>
                  <a:pt x="176629" y="342453"/>
                </a:lnTo>
                <a:lnTo>
                  <a:pt x="161399" y="341856"/>
                </a:lnTo>
                <a:lnTo>
                  <a:pt x="118315" y="333188"/>
                </a:lnTo>
                <a:lnTo>
                  <a:pt x="80088" y="315225"/>
                </a:lnTo>
                <a:lnTo>
                  <a:pt x="47935" y="289284"/>
                </a:lnTo>
                <a:lnTo>
                  <a:pt x="23072" y="256678"/>
                </a:lnTo>
                <a:lnTo>
                  <a:pt x="6716" y="218722"/>
                </a:lnTo>
                <a:lnTo>
                  <a:pt x="84" y="176729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100327" y="4916423"/>
            <a:ext cx="473964" cy="472439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1164810" y="495796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325" y="0"/>
                </a:moveTo>
                <a:lnTo>
                  <a:pt x="127251" y="5859"/>
                </a:lnTo>
                <a:lnTo>
                  <a:pt x="88262" y="21626"/>
                </a:lnTo>
                <a:lnTo>
                  <a:pt x="54728" y="45937"/>
                </a:lnTo>
                <a:lnTo>
                  <a:pt x="28017" y="77431"/>
                </a:lnTo>
                <a:lnTo>
                  <a:pt x="9499" y="114745"/>
                </a:lnTo>
                <a:lnTo>
                  <a:pt x="543" y="156519"/>
                </a:lnTo>
                <a:lnTo>
                  <a:pt x="0" y="176503"/>
                </a:lnTo>
                <a:lnTo>
                  <a:pt x="1046" y="190884"/>
                </a:lnTo>
                <a:lnTo>
                  <a:pt x="11035" y="231718"/>
                </a:lnTo>
                <a:lnTo>
                  <a:pt x="30349" y="268064"/>
                </a:lnTo>
                <a:lnTo>
                  <a:pt x="57766" y="298611"/>
                </a:lnTo>
                <a:lnTo>
                  <a:pt x="92062" y="322048"/>
                </a:lnTo>
                <a:lnTo>
                  <a:pt x="132017" y="337063"/>
                </a:lnTo>
                <a:lnTo>
                  <a:pt x="176407" y="342343"/>
                </a:lnTo>
                <a:lnTo>
                  <a:pt x="190934" y="341382"/>
                </a:lnTo>
                <a:lnTo>
                  <a:pt x="232201" y="331630"/>
                </a:lnTo>
                <a:lnTo>
                  <a:pt x="268959" y="312550"/>
                </a:lnTo>
                <a:lnTo>
                  <a:pt x="299872" y="285397"/>
                </a:lnTo>
                <a:lnTo>
                  <a:pt x="323602" y="251424"/>
                </a:lnTo>
                <a:lnTo>
                  <a:pt x="338815" y="211886"/>
                </a:lnTo>
                <a:lnTo>
                  <a:pt x="344174" y="168037"/>
                </a:lnTo>
                <a:lnTo>
                  <a:pt x="343293" y="153497"/>
                </a:lnTo>
                <a:lnTo>
                  <a:pt x="333681" y="112184"/>
                </a:lnTo>
                <a:lnTo>
                  <a:pt x="314636" y="75373"/>
                </a:lnTo>
                <a:lnTo>
                  <a:pt x="287467" y="44407"/>
                </a:lnTo>
                <a:lnTo>
                  <a:pt x="253485" y="20628"/>
                </a:lnTo>
                <a:lnTo>
                  <a:pt x="214001" y="5378"/>
                </a:lnTo>
                <a:lnTo>
                  <a:pt x="17032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164729" y="495796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99"/>
                </a:moveTo>
                <a:lnTo>
                  <a:pt x="5465" y="128242"/>
                </a:lnTo>
                <a:lnTo>
                  <a:pt x="20948" y="89289"/>
                </a:lnTo>
                <a:lnTo>
                  <a:pt x="45080" y="55704"/>
                </a:lnTo>
                <a:lnTo>
                  <a:pt x="76491" y="28847"/>
                </a:lnTo>
                <a:lnTo>
                  <a:pt x="113814" y="10081"/>
                </a:lnTo>
                <a:lnTo>
                  <a:pt x="155679" y="768"/>
                </a:lnTo>
                <a:lnTo>
                  <a:pt x="170407" y="0"/>
                </a:lnTo>
                <a:lnTo>
                  <a:pt x="185350" y="613"/>
                </a:lnTo>
                <a:lnTo>
                  <a:pt x="227774" y="9431"/>
                </a:lnTo>
                <a:lnTo>
                  <a:pt x="265570" y="27673"/>
                </a:lnTo>
                <a:lnTo>
                  <a:pt x="297426" y="53997"/>
                </a:lnTo>
                <a:lnTo>
                  <a:pt x="322033" y="87060"/>
                </a:lnTo>
                <a:lnTo>
                  <a:pt x="338079" y="125521"/>
                </a:lnTo>
                <a:lnTo>
                  <a:pt x="344255" y="168037"/>
                </a:lnTo>
                <a:lnTo>
                  <a:pt x="343646" y="183055"/>
                </a:lnTo>
                <a:lnTo>
                  <a:pt x="334854" y="225606"/>
                </a:lnTo>
                <a:lnTo>
                  <a:pt x="316654" y="263429"/>
                </a:lnTo>
                <a:lnTo>
                  <a:pt x="290381" y="295267"/>
                </a:lnTo>
                <a:lnTo>
                  <a:pt x="257371" y="319869"/>
                </a:lnTo>
                <a:lnTo>
                  <a:pt x="218962" y="335979"/>
                </a:lnTo>
                <a:lnTo>
                  <a:pt x="176488" y="342343"/>
                </a:lnTo>
                <a:lnTo>
                  <a:pt x="161274" y="341745"/>
                </a:lnTo>
                <a:lnTo>
                  <a:pt x="118226" y="333075"/>
                </a:lnTo>
                <a:lnTo>
                  <a:pt x="80022" y="315107"/>
                </a:lnTo>
                <a:lnTo>
                  <a:pt x="47883" y="289154"/>
                </a:lnTo>
                <a:lnTo>
                  <a:pt x="23032" y="256528"/>
                </a:lnTo>
                <a:lnTo>
                  <a:pt x="6690" y="218540"/>
                </a:lnTo>
                <a:lnTo>
                  <a:pt x="81" y="176503"/>
                </a:lnTo>
                <a:lnTo>
                  <a:pt x="0" y="171199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1098803" y="5361432"/>
            <a:ext cx="473964" cy="472440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1163553" y="5403681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334" y="0"/>
                </a:moveTo>
                <a:lnTo>
                  <a:pt x="127256" y="5854"/>
                </a:lnTo>
                <a:lnTo>
                  <a:pt x="88264" y="21617"/>
                </a:lnTo>
                <a:lnTo>
                  <a:pt x="54729" y="45924"/>
                </a:lnTo>
                <a:lnTo>
                  <a:pt x="28018" y="77416"/>
                </a:lnTo>
                <a:lnTo>
                  <a:pt x="9499" y="114730"/>
                </a:lnTo>
                <a:lnTo>
                  <a:pt x="543" y="156506"/>
                </a:lnTo>
                <a:lnTo>
                  <a:pt x="0" y="176480"/>
                </a:lnTo>
                <a:lnTo>
                  <a:pt x="1045" y="190862"/>
                </a:lnTo>
                <a:lnTo>
                  <a:pt x="11031" y="231699"/>
                </a:lnTo>
                <a:lnTo>
                  <a:pt x="30341" y="268050"/>
                </a:lnTo>
                <a:lnTo>
                  <a:pt x="57753" y="298603"/>
                </a:lnTo>
                <a:lnTo>
                  <a:pt x="92046" y="322044"/>
                </a:lnTo>
                <a:lnTo>
                  <a:pt x="131996" y="337062"/>
                </a:lnTo>
                <a:lnTo>
                  <a:pt x="176382" y="342343"/>
                </a:lnTo>
                <a:lnTo>
                  <a:pt x="190910" y="341383"/>
                </a:lnTo>
                <a:lnTo>
                  <a:pt x="232180" y="331632"/>
                </a:lnTo>
                <a:lnTo>
                  <a:pt x="268941" y="312552"/>
                </a:lnTo>
                <a:lnTo>
                  <a:pt x="299856" y="285398"/>
                </a:lnTo>
                <a:lnTo>
                  <a:pt x="323588" y="251427"/>
                </a:lnTo>
                <a:lnTo>
                  <a:pt x="338803" y="211893"/>
                </a:lnTo>
                <a:lnTo>
                  <a:pt x="344162" y="168052"/>
                </a:lnTo>
                <a:lnTo>
                  <a:pt x="343283" y="153510"/>
                </a:lnTo>
                <a:lnTo>
                  <a:pt x="333676" y="112192"/>
                </a:lnTo>
                <a:lnTo>
                  <a:pt x="314634" y="75378"/>
                </a:lnTo>
                <a:lnTo>
                  <a:pt x="287467" y="44410"/>
                </a:lnTo>
                <a:lnTo>
                  <a:pt x="253487" y="20629"/>
                </a:lnTo>
                <a:lnTo>
                  <a:pt x="214006" y="5378"/>
                </a:lnTo>
                <a:lnTo>
                  <a:pt x="17033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1163472" y="540368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5" y="128227"/>
                </a:lnTo>
                <a:lnTo>
                  <a:pt x="20948" y="89275"/>
                </a:lnTo>
                <a:lnTo>
                  <a:pt x="45080" y="55691"/>
                </a:lnTo>
                <a:lnTo>
                  <a:pt x="76493" y="28837"/>
                </a:lnTo>
                <a:lnTo>
                  <a:pt x="113818" y="10075"/>
                </a:lnTo>
                <a:lnTo>
                  <a:pt x="155686" y="766"/>
                </a:lnTo>
                <a:lnTo>
                  <a:pt x="170415" y="0"/>
                </a:lnTo>
                <a:lnTo>
                  <a:pt x="185357" y="613"/>
                </a:lnTo>
                <a:lnTo>
                  <a:pt x="227777" y="9431"/>
                </a:lnTo>
                <a:lnTo>
                  <a:pt x="265570" y="27674"/>
                </a:lnTo>
                <a:lnTo>
                  <a:pt x="297425" y="54000"/>
                </a:lnTo>
                <a:lnTo>
                  <a:pt x="322030" y="87066"/>
                </a:lnTo>
                <a:lnTo>
                  <a:pt x="338073" y="125531"/>
                </a:lnTo>
                <a:lnTo>
                  <a:pt x="344243" y="168052"/>
                </a:lnTo>
                <a:lnTo>
                  <a:pt x="343634" y="183067"/>
                </a:lnTo>
                <a:lnTo>
                  <a:pt x="334841" y="225611"/>
                </a:lnTo>
                <a:lnTo>
                  <a:pt x="316639" y="263431"/>
                </a:lnTo>
                <a:lnTo>
                  <a:pt x="290363" y="295269"/>
                </a:lnTo>
                <a:lnTo>
                  <a:pt x="257352" y="319871"/>
                </a:lnTo>
                <a:lnTo>
                  <a:pt x="218939" y="335981"/>
                </a:lnTo>
                <a:lnTo>
                  <a:pt x="176463" y="342343"/>
                </a:lnTo>
                <a:lnTo>
                  <a:pt x="161250" y="341746"/>
                </a:lnTo>
                <a:lnTo>
                  <a:pt x="118207" y="333073"/>
                </a:lnTo>
                <a:lnTo>
                  <a:pt x="80007" y="315102"/>
                </a:lnTo>
                <a:lnTo>
                  <a:pt x="47872" y="289144"/>
                </a:lnTo>
                <a:lnTo>
                  <a:pt x="23024" y="256513"/>
                </a:lnTo>
                <a:lnTo>
                  <a:pt x="6686" y="218521"/>
                </a:lnTo>
                <a:lnTo>
                  <a:pt x="80" y="17648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2677667" y="3339084"/>
            <a:ext cx="473963" cy="472439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2742265" y="338074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2742183" y="338074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2676144" y="3784091"/>
            <a:ext cx="473963" cy="472440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2740995" y="382651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2"/>
                </a:lnTo>
                <a:lnTo>
                  <a:pt x="1046" y="190865"/>
                </a:lnTo>
                <a:lnTo>
                  <a:pt x="11036" y="231683"/>
                </a:lnTo>
                <a:lnTo>
                  <a:pt x="30351" y="268026"/>
                </a:lnTo>
                <a:lnTo>
                  <a:pt x="57768" y="298578"/>
                </a:lnTo>
                <a:lnTo>
                  <a:pt x="92065" y="322024"/>
                </a:lnTo>
                <a:lnTo>
                  <a:pt x="132021" y="337046"/>
                </a:lnTo>
                <a:lnTo>
                  <a:pt x="176413" y="342330"/>
                </a:lnTo>
                <a:lnTo>
                  <a:pt x="190940" y="341369"/>
                </a:lnTo>
                <a:lnTo>
                  <a:pt x="232209" y="331611"/>
                </a:lnTo>
                <a:lnTo>
                  <a:pt x="268969" y="312523"/>
                </a:lnTo>
                <a:lnTo>
                  <a:pt x="299882" y="285362"/>
                </a:lnTo>
                <a:lnTo>
                  <a:pt x="323614" y="251388"/>
                </a:lnTo>
                <a:lnTo>
                  <a:pt x="338827" y="211858"/>
                </a:lnTo>
                <a:lnTo>
                  <a:pt x="344187" y="168032"/>
                </a:lnTo>
                <a:lnTo>
                  <a:pt x="343307" y="153483"/>
                </a:lnTo>
                <a:lnTo>
                  <a:pt x="333697" y="112154"/>
                </a:lnTo>
                <a:lnTo>
                  <a:pt x="314652" y="75341"/>
                </a:lnTo>
                <a:lnTo>
                  <a:pt x="287483" y="44382"/>
                </a:lnTo>
                <a:lnTo>
                  <a:pt x="253500" y="20614"/>
                </a:lnTo>
                <a:lnTo>
                  <a:pt x="214015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2740914" y="382651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63" y="612"/>
                </a:lnTo>
                <a:lnTo>
                  <a:pt x="227789" y="9424"/>
                </a:lnTo>
                <a:lnTo>
                  <a:pt x="265585" y="27655"/>
                </a:lnTo>
                <a:lnTo>
                  <a:pt x="297442" y="53969"/>
                </a:lnTo>
                <a:lnTo>
                  <a:pt x="322049" y="87028"/>
                </a:lnTo>
                <a:lnTo>
                  <a:pt x="338094" y="125495"/>
                </a:lnTo>
                <a:lnTo>
                  <a:pt x="344268" y="168032"/>
                </a:lnTo>
                <a:lnTo>
                  <a:pt x="343659" y="183040"/>
                </a:lnTo>
                <a:lnTo>
                  <a:pt x="334866" y="225574"/>
                </a:lnTo>
                <a:lnTo>
                  <a:pt x="316665" y="263392"/>
                </a:lnTo>
                <a:lnTo>
                  <a:pt x="290391" y="295235"/>
                </a:lnTo>
                <a:lnTo>
                  <a:pt x="257380" y="319845"/>
                </a:lnTo>
                <a:lnTo>
                  <a:pt x="218969" y="335963"/>
                </a:lnTo>
                <a:lnTo>
                  <a:pt x="176494" y="342330"/>
                </a:lnTo>
                <a:lnTo>
                  <a:pt x="161279" y="341732"/>
                </a:lnTo>
                <a:lnTo>
                  <a:pt x="118230" y="333056"/>
                </a:lnTo>
                <a:lnTo>
                  <a:pt x="80025" y="315079"/>
                </a:lnTo>
                <a:lnTo>
                  <a:pt x="47885" y="289119"/>
                </a:lnTo>
                <a:lnTo>
                  <a:pt x="23033" y="256490"/>
                </a:lnTo>
                <a:lnTo>
                  <a:pt x="6691" y="218509"/>
                </a:lnTo>
                <a:lnTo>
                  <a:pt x="81" y="17649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2674620" y="4230623"/>
            <a:ext cx="473963" cy="472439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2739729" y="427216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29" y="0"/>
                </a:moveTo>
                <a:lnTo>
                  <a:pt x="127173" y="5884"/>
                </a:lnTo>
                <a:lnTo>
                  <a:pt x="88204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45"/>
                </a:lnTo>
                <a:lnTo>
                  <a:pt x="1056" y="191109"/>
                </a:lnTo>
                <a:lnTo>
                  <a:pt x="11069" y="231898"/>
                </a:lnTo>
                <a:lnTo>
                  <a:pt x="30399" y="268214"/>
                </a:lnTo>
                <a:lnTo>
                  <a:pt x="57831" y="298741"/>
                </a:lnTo>
                <a:lnTo>
                  <a:pt x="92147" y="322166"/>
                </a:lnTo>
                <a:lnTo>
                  <a:pt x="132130" y="337175"/>
                </a:lnTo>
                <a:lnTo>
                  <a:pt x="176564" y="342452"/>
                </a:lnTo>
                <a:lnTo>
                  <a:pt x="191080" y="341479"/>
                </a:lnTo>
                <a:lnTo>
                  <a:pt x="232314" y="331694"/>
                </a:lnTo>
                <a:lnTo>
                  <a:pt x="269040" y="312587"/>
                </a:lnTo>
                <a:lnTo>
                  <a:pt x="299924" y="285408"/>
                </a:lnTo>
                <a:lnTo>
                  <a:pt x="323631" y="251411"/>
                </a:lnTo>
                <a:lnTo>
                  <a:pt x="338827" y="211847"/>
                </a:lnTo>
                <a:lnTo>
                  <a:pt x="344179" y="167970"/>
                </a:lnTo>
                <a:lnTo>
                  <a:pt x="343284" y="153434"/>
                </a:lnTo>
                <a:lnTo>
                  <a:pt x="333643" y="112132"/>
                </a:lnTo>
                <a:lnTo>
                  <a:pt x="314580" y="75335"/>
                </a:lnTo>
                <a:lnTo>
                  <a:pt x="287401" y="44383"/>
                </a:lnTo>
                <a:lnTo>
                  <a:pt x="253413" y="20616"/>
                </a:lnTo>
                <a:lnTo>
                  <a:pt x="213920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2739644" y="427216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7" y="182998"/>
                </a:lnTo>
                <a:lnTo>
                  <a:pt x="334875" y="225576"/>
                </a:lnTo>
                <a:lnTo>
                  <a:pt x="316693" y="263424"/>
                </a:lnTo>
                <a:lnTo>
                  <a:pt x="290446" y="295287"/>
                </a:lnTo>
                <a:lnTo>
                  <a:pt x="257467" y="319915"/>
                </a:lnTo>
                <a:lnTo>
                  <a:pt x="219090" y="336054"/>
                </a:lnTo>
                <a:lnTo>
                  <a:pt x="176649" y="342452"/>
                </a:lnTo>
                <a:lnTo>
                  <a:pt x="161419" y="341856"/>
                </a:lnTo>
                <a:lnTo>
                  <a:pt x="118333" y="333188"/>
                </a:lnTo>
                <a:lnTo>
                  <a:pt x="80104" y="315228"/>
                </a:lnTo>
                <a:lnTo>
                  <a:pt x="47947" y="289290"/>
                </a:lnTo>
                <a:lnTo>
                  <a:pt x="23081" y="256687"/>
                </a:lnTo>
                <a:lnTo>
                  <a:pt x="6721" y="218734"/>
                </a:lnTo>
                <a:lnTo>
                  <a:pt x="85" y="176745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2673095" y="4675632"/>
            <a:ext cx="473963" cy="472440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2738455" y="471793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7" y="0"/>
                </a:moveTo>
                <a:lnTo>
                  <a:pt x="127258" y="5863"/>
                </a:lnTo>
                <a:lnTo>
                  <a:pt x="88265" y="21636"/>
                </a:lnTo>
                <a:lnTo>
                  <a:pt x="54729" y="45954"/>
                </a:lnTo>
                <a:lnTo>
                  <a:pt x="28017" y="77450"/>
                </a:lnTo>
                <a:lnTo>
                  <a:pt x="9499" y="114759"/>
                </a:lnTo>
                <a:lnTo>
                  <a:pt x="542" y="156515"/>
                </a:lnTo>
                <a:lnTo>
                  <a:pt x="0" y="176511"/>
                </a:lnTo>
                <a:lnTo>
                  <a:pt x="1047" y="190893"/>
                </a:lnTo>
                <a:lnTo>
                  <a:pt x="11040" y="231726"/>
                </a:lnTo>
                <a:lnTo>
                  <a:pt x="30356" y="268071"/>
                </a:lnTo>
                <a:lnTo>
                  <a:pt x="57774" y="298616"/>
                </a:lnTo>
                <a:lnTo>
                  <a:pt x="92071" y="322051"/>
                </a:lnTo>
                <a:lnTo>
                  <a:pt x="132027" y="337063"/>
                </a:lnTo>
                <a:lnTo>
                  <a:pt x="176419" y="342343"/>
                </a:lnTo>
                <a:lnTo>
                  <a:pt x="190946" y="341382"/>
                </a:lnTo>
                <a:lnTo>
                  <a:pt x="232214" y="331629"/>
                </a:lnTo>
                <a:lnTo>
                  <a:pt x="268971" y="312550"/>
                </a:lnTo>
                <a:lnTo>
                  <a:pt x="299884" y="285396"/>
                </a:lnTo>
                <a:lnTo>
                  <a:pt x="323614" y="251424"/>
                </a:lnTo>
                <a:lnTo>
                  <a:pt x="338827" y="211886"/>
                </a:lnTo>
                <a:lnTo>
                  <a:pt x="344186" y="168036"/>
                </a:lnTo>
                <a:lnTo>
                  <a:pt x="343306" y="153504"/>
                </a:lnTo>
                <a:lnTo>
                  <a:pt x="333696" y="112205"/>
                </a:lnTo>
                <a:lnTo>
                  <a:pt x="314651" y="75397"/>
                </a:lnTo>
                <a:lnTo>
                  <a:pt x="287482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2738373" y="471793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54"/>
                </a:lnTo>
                <a:lnTo>
                  <a:pt x="334867" y="225606"/>
                </a:lnTo>
                <a:lnTo>
                  <a:pt x="316666" y="263428"/>
                </a:lnTo>
                <a:lnTo>
                  <a:pt x="290393" y="295267"/>
                </a:lnTo>
                <a:lnTo>
                  <a:pt x="257384" y="319869"/>
                </a:lnTo>
                <a:lnTo>
                  <a:pt x="218975" y="335979"/>
                </a:lnTo>
                <a:lnTo>
                  <a:pt x="176501" y="342343"/>
                </a:lnTo>
                <a:lnTo>
                  <a:pt x="161286" y="341746"/>
                </a:lnTo>
                <a:lnTo>
                  <a:pt x="118237" y="333076"/>
                </a:lnTo>
                <a:lnTo>
                  <a:pt x="80032" y="315110"/>
                </a:lnTo>
                <a:lnTo>
                  <a:pt x="47892" y="289160"/>
                </a:lnTo>
                <a:lnTo>
                  <a:pt x="23039" y="256536"/>
                </a:lnTo>
                <a:lnTo>
                  <a:pt x="6695" y="218549"/>
                </a:lnTo>
                <a:lnTo>
                  <a:pt x="81" y="17651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2538983" y="3468623"/>
            <a:ext cx="473963" cy="472439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2604597" y="351028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42"/>
                </a:lnTo>
                <a:lnTo>
                  <a:pt x="88285" y="21605"/>
                </a:lnTo>
                <a:lnTo>
                  <a:pt x="54749" y="45920"/>
                </a:lnTo>
                <a:lnTo>
                  <a:pt x="28031" y="77421"/>
                </a:lnTo>
                <a:lnTo>
                  <a:pt x="9505" y="114740"/>
                </a:lnTo>
                <a:lnTo>
                  <a:pt x="543" y="156511"/>
                </a:lnTo>
                <a:lnTo>
                  <a:pt x="0" y="176493"/>
                </a:lnTo>
                <a:lnTo>
                  <a:pt x="1046" y="190883"/>
                </a:lnTo>
                <a:lnTo>
                  <a:pt x="11035" y="231731"/>
                </a:lnTo>
                <a:lnTo>
                  <a:pt x="30348" y="268079"/>
                </a:lnTo>
                <a:lnTo>
                  <a:pt x="57765" y="298621"/>
                </a:lnTo>
                <a:lnTo>
                  <a:pt x="92061" y="322048"/>
                </a:lnTo>
                <a:lnTo>
                  <a:pt x="132014" y="337053"/>
                </a:lnTo>
                <a:lnTo>
                  <a:pt x="176403" y="342329"/>
                </a:lnTo>
                <a:lnTo>
                  <a:pt x="190940" y="341360"/>
                </a:lnTo>
                <a:lnTo>
                  <a:pt x="232228" y="331598"/>
                </a:lnTo>
                <a:lnTo>
                  <a:pt x="268992" y="312520"/>
                </a:lnTo>
                <a:lnTo>
                  <a:pt x="299902" y="285375"/>
                </a:lnTo>
                <a:lnTo>
                  <a:pt x="323626" y="251412"/>
                </a:lnTo>
                <a:lnTo>
                  <a:pt x="338831" y="211878"/>
                </a:lnTo>
                <a:lnTo>
                  <a:pt x="344187" y="168022"/>
                </a:lnTo>
                <a:lnTo>
                  <a:pt x="343305" y="153491"/>
                </a:lnTo>
                <a:lnTo>
                  <a:pt x="333693" y="112195"/>
                </a:lnTo>
                <a:lnTo>
                  <a:pt x="314646" y="75390"/>
                </a:lnTo>
                <a:lnTo>
                  <a:pt x="287475" y="44423"/>
                </a:lnTo>
                <a:lnTo>
                  <a:pt x="253490" y="20638"/>
                </a:lnTo>
                <a:lnTo>
                  <a:pt x="214001" y="5381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2604516" y="351028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237"/>
                </a:lnTo>
                <a:lnTo>
                  <a:pt x="20959" y="89282"/>
                </a:lnTo>
                <a:lnTo>
                  <a:pt x="45099" y="55689"/>
                </a:lnTo>
                <a:lnTo>
                  <a:pt x="76514" y="28827"/>
                </a:lnTo>
                <a:lnTo>
                  <a:pt x="113833" y="10061"/>
                </a:lnTo>
                <a:lnTo>
                  <a:pt x="155681" y="760"/>
                </a:lnTo>
                <a:lnTo>
                  <a:pt x="170399" y="0"/>
                </a:lnTo>
                <a:lnTo>
                  <a:pt x="185345" y="613"/>
                </a:lnTo>
                <a:lnTo>
                  <a:pt x="227776" y="9436"/>
                </a:lnTo>
                <a:lnTo>
                  <a:pt x="265576" y="27685"/>
                </a:lnTo>
                <a:lnTo>
                  <a:pt x="297435" y="54014"/>
                </a:lnTo>
                <a:lnTo>
                  <a:pt x="322043" y="87077"/>
                </a:lnTo>
                <a:lnTo>
                  <a:pt x="338091" y="125528"/>
                </a:lnTo>
                <a:lnTo>
                  <a:pt x="344268" y="168022"/>
                </a:lnTo>
                <a:lnTo>
                  <a:pt x="343659" y="183044"/>
                </a:lnTo>
                <a:lnTo>
                  <a:pt x="334872" y="225598"/>
                </a:lnTo>
                <a:lnTo>
                  <a:pt x="316680" y="263414"/>
                </a:lnTo>
                <a:lnTo>
                  <a:pt x="290413" y="295243"/>
                </a:lnTo>
                <a:lnTo>
                  <a:pt x="257403" y="319837"/>
                </a:lnTo>
                <a:lnTo>
                  <a:pt x="218983" y="335949"/>
                </a:lnTo>
                <a:lnTo>
                  <a:pt x="176484" y="342329"/>
                </a:lnTo>
                <a:lnTo>
                  <a:pt x="161270" y="341732"/>
                </a:lnTo>
                <a:lnTo>
                  <a:pt x="118224" y="333068"/>
                </a:lnTo>
                <a:lnTo>
                  <a:pt x="80021" y="315110"/>
                </a:lnTo>
                <a:lnTo>
                  <a:pt x="47882" y="289166"/>
                </a:lnTo>
                <a:lnTo>
                  <a:pt x="23031" y="256544"/>
                </a:lnTo>
                <a:lnTo>
                  <a:pt x="6690" y="218550"/>
                </a:lnTo>
                <a:lnTo>
                  <a:pt x="81" y="176493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2538983" y="3913632"/>
            <a:ext cx="473963" cy="472439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2603327" y="395605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2603245" y="395605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2537460" y="4360164"/>
            <a:ext cx="473963" cy="472440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2602061" y="440170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10" y="0"/>
                </a:moveTo>
                <a:lnTo>
                  <a:pt x="127180" y="5863"/>
                </a:lnTo>
                <a:lnTo>
                  <a:pt x="88222" y="21640"/>
                </a:lnTo>
                <a:lnTo>
                  <a:pt x="54708" y="45967"/>
                </a:lnTo>
                <a:lnTo>
                  <a:pt x="28008" y="77482"/>
                </a:lnTo>
                <a:lnTo>
                  <a:pt x="9494" y="114822"/>
                </a:lnTo>
                <a:lnTo>
                  <a:pt x="539" y="156623"/>
                </a:lnTo>
                <a:lnTo>
                  <a:pt x="0" y="176743"/>
                </a:lnTo>
                <a:lnTo>
                  <a:pt x="1056" y="191107"/>
                </a:lnTo>
                <a:lnTo>
                  <a:pt x="11068" y="231897"/>
                </a:lnTo>
                <a:lnTo>
                  <a:pt x="30398" y="268213"/>
                </a:lnTo>
                <a:lnTo>
                  <a:pt x="57829" y="298741"/>
                </a:lnTo>
                <a:lnTo>
                  <a:pt x="92144" y="322166"/>
                </a:lnTo>
                <a:lnTo>
                  <a:pt x="132126" y="337174"/>
                </a:lnTo>
                <a:lnTo>
                  <a:pt x="176557" y="342451"/>
                </a:lnTo>
                <a:lnTo>
                  <a:pt x="191083" y="341469"/>
                </a:lnTo>
                <a:lnTo>
                  <a:pt x="232335" y="331665"/>
                </a:lnTo>
                <a:lnTo>
                  <a:pt x="269065" y="312549"/>
                </a:lnTo>
                <a:lnTo>
                  <a:pt x="299945" y="285369"/>
                </a:lnTo>
                <a:lnTo>
                  <a:pt x="323643" y="251377"/>
                </a:lnTo>
                <a:lnTo>
                  <a:pt x="338831" y="211822"/>
                </a:lnTo>
                <a:lnTo>
                  <a:pt x="344179" y="167956"/>
                </a:lnTo>
                <a:lnTo>
                  <a:pt x="343283" y="153421"/>
                </a:lnTo>
                <a:lnTo>
                  <a:pt x="333638" y="112122"/>
                </a:lnTo>
                <a:lnTo>
                  <a:pt x="314574" y="75329"/>
                </a:lnTo>
                <a:lnTo>
                  <a:pt x="287393" y="44379"/>
                </a:lnTo>
                <a:lnTo>
                  <a:pt x="253402" y="20614"/>
                </a:lnTo>
                <a:lnTo>
                  <a:pt x="213906" y="5374"/>
                </a:lnTo>
                <a:lnTo>
                  <a:pt x="170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2601976" y="440170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3"/>
                </a:moveTo>
                <a:lnTo>
                  <a:pt x="5464" y="128327"/>
                </a:lnTo>
                <a:lnTo>
                  <a:pt x="20944" y="89349"/>
                </a:lnTo>
                <a:lnTo>
                  <a:pt x="45068" y="55741"/>
                </a:lnTo>
                <a:lnTo>
                  <a:pt x="76463" y="28866"/>
                </a:lnTo>
                <a:lnTo>
                  <a:pt x="113759" y="10088"/>
                </a:lnTo>
                <a:lnTo>
                  <a:pt x="155584" y="769"/>
                </a:lnTo>
                <a:lnTo>
                  <a:pt x="170295" y="0"/>
                </a:lnTo>
                <a:lnTo>
                  <a:pt x="185247" y="612"/>
                </a:lnTo>
                <a:lnTo>
                  <a:pt x="227688" y="9425"/>
                </a:lnTo>
                <a:lnTo>
                  <a:pt x="265494" y="27655"/>
                </a:lnTo>
                <a:lnTo>
                  <a:pt x="297360" y="53964"/>
                </a:lnTo>
                <a:lnTo>
                  <a:pt x="321980" y="87010"/>
                </a:lnTo>
                <a:lnTo>
                  <a:pt x="338050" y="125454"/>
                </a:lnTo>
                <a:lnTo>
                  <a:pt x="344264" y="167956"/>
                </a:lnTo>
                <a:lnTo>
                  <a:pt x="343657" y="182980"/>
                </a:lnTo>
                <a:lnTo>
                  <a:pt x="334881" y="225548"/>
                </a:lnTo>
                <a:lnTo>
                  <a:pt x="316709" y="263387"/>
                </a:lnTo>
                <a:lnTo>
                  <a:pt x="290469" y="295248"/>
                </a:lnTo>
                <a:lnTo>
                  <a:pt x="257491" y="319879"/>
                </a:lnTo>
                <a:lnTo>
                  <a:pt x="219106" y="336030"/>
                </a:lnTo>
                <a:lnTo>
                  <a:pt x="176642" y="342451"/>
                </a:lnTo>
                <a:lnTo>
                  <a:pt x="161412" y="341854"/>
                </a:lnTo>
                <a:lnTo>
                  <a:pt x="118329" y="333188"/>
                </a:lnTo>
                <a:lnTo>
                  <a:pt x="80101" y="315228"/>
                </a:lnTo>
                <a:lnTo>
                  <a:pt x="47945" y="289289"/>
                </a:lnTo>
                <a:lnTo>
                  <a:pt x="23079" y="256686"/>
                </a:lnTo>
                <a:lnTo>
                  <a:pt x="6720" y="218733"/>
                </a:lnTo>
                <a:lnTo>
                  <a:pt x="85" y="176743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2535935" y="4805171"/>
            <a:ext cx="473963" cy="472440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2600787" y="48474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07" y="0"/>
                </a:moveTo>
                <a:lnTo>
                  <a:pt x="127257" y="5841"/>
                </a:lnTo>
                <a:lnTo>
                  <a:pt x="88278" y="21598"/>
                </a:lnTo>
                <a:lnTo>
                  <a:pt x="54745" y="45907"/>
                </a:lnTo>
                <a:lnTo>
                  <a:pt x="28029" y="77405"/>
                </a:lnTo>
                <a:lnTo>
                  <a:pt x="9504" y="114729"/>
                </a:lnTo>
                <a:lnTo>
                  <a:pt x="543" y="156515"/>
                </a:lnTo>
                <a:lnTo>
                  <a:pt x="0" y="176517"/>
                </a:lnTo>
                <a:lnTo>
                  <a:pt x="1047" y="190897"/>
                </a:lnTo>
                <a:lnTo>
                  <a:pt x="11038" y="231728"/>
                </a:lnTo>
                <a:lnTo>
                  <a:pt x="30354" y="268071"/>
                </a:lnTo>
                <a:lnTo>
                  <a:pt x="57772" y="298616"/>
                </a:lnTo>
                <a:lnTo>
                  <a:pt x="92070" y="322050"/>
                </a:lnTo>
                <a:lnTo>
                  <a:pt x="132026" y="337062"/>
                </a:lnTo>
                <a:lnTo>
                  <a:pt x="176419" y="342341"/>
                </a:lnTo>
                <a:lnTo>
                  <a:pt x="190956" y="341370"/>
                </a:lnTo>
                <a:lnTo>
                  <a:pt x="232239" y="331598"/>
                </a:lnTo>
                <a:lnTo>
                  <a:pt x="269000" y="312509"/>
                </a:lnTo>
                <a:lnTo>
                  <a:pt x="299907" y="285354"/>
                </a:lnTo>
                <a:lnTo>
                  <a:pt x="323628" y="251385"/>
                </a:lnTo>
                <a:lnTo>
                  <a:pt x="338831" y="211854"/>
                </a:lnTo>
                <a:lnTo>
                  <a:pt x="344186" y="168014"/>
                </a:lnTo>
                <a:lnTo>
                  <a:pt x="343303" y="153476"/>
                </a:lnTo>
                <a:lnTo>
                  <a:pt x="333687" y="112168"/>
                </a:lnTo>
                <a:lnTo>
                  <a:pt x="314639" y="75362"/>
                </a:lnTo>
                <a:lnTo>
                  <a:pt x="287467" y="44401"/>
                </a:lnTo>
                <a:lnTo>
                  <a:pt x="253481" y="20625"/>
                </a:lnTo>
                <a:lnTo>
                  <a:pt x="213992" y="5378"/>
                </a:lnTo>
                <a:lnTo>
                  <a:pt x="170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2600705" y="48474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200"/>
                </a:moveTo>
                <a:lnTo>
                  <a:pt x="5468" y="128229"/>
                </a:lnTo>
                <a:lnTo>
                  <a:pt x="20958" y="89266"/>
                </a:lnTo>
                <a:lnTo>
                  <a:pt x="45096" y="55675"/>
                </a:lnTo>
                <a:lnTo>
                  <a:pt x="76509" y="28818"/>
                </a:lnTo>
                <a:lnTo>
                  <a:pt x="113825" y="10059"/>
                </a:lnTo>
                <a:lnTo>
                  <a:pt x="155671" y="761"/>
                </a:lnTo>
                <a:lnTo>
                  <a:pt x="170389" y="0"/>
                </a:lnTo>
                <a:lnTo>
                  <a:pt x="185335" y="613"/>
                </a:lnTo>
                <a:lnTo>
                  <a:pt x="227767" y="9430"/>
                </a:lnTo>
                <a:lnTo>
                  <a:pt x="265568" y="27669"/>
                </a:lnTo>
                <a:lnTo>
                  <a:pt x="297427" y="53989"/>
                </a:lnTo>
                <a:lnTo>
                  <a:pt x="322037" y="87047"/>
                </a:lnTo>
                <a:lnTo>
                  <a:pt x="338087" y="125503"/>
                </a:lnTo>
                <a:lnTo>
                  <a:pt x="344267" y="168014"/>
                </a:lnTo>
                <a:lnTo>
                  <a:pt x="343659" y="183029"/>
                </a:lnTo>
                <a:lnTo>
                  <a:pt x="334873" y="225572"/>
                </a:lnTo>
                <a:lnTo>
                  <a:pt x="316683" y="263388"/>
                </a:lnTo>
                <a:lnTo>
                  <a:pt x="290419" y="295224"/>
                </a:lnTo>
                <a:lnTo>
                  <a:pt x="257413" y="319830"/>
                </a:lnTo>
                <a:lnTo>
                  <a:pt x="218996" y="335953"/>
                </a:lnTo>
                <a:lnTo>
                  <a:pt x="176501" y="342341"/>
                </a:lnTo>
                <a:lnTo>
                  <a:pt x="161286" y="341744"/>
                </a:lnTo>
                <a:lnTo>
                  <a:pt x="118235" y="333075"/>
                </a:lnTo>
                <a:lnTo>
                  <a:pt x="80029" y="315110"/>
                </a:lnTo>
                <a:lnTo>
                  <a:pt x="47889" y="289159"/>
                </a:lnTo>
                <a:lnTo>
                  <a:pt x="23036" y="256536"/>
                </a:lnTo>
                <a:lnTo>
                  <a:pt x="6693" y="218551"/>
                </a:lnTo>
                <a:lnTo>
                  <a:pt x="81" y="176517"/>
                </a:lnTo>
                <a:lnTo>
                  <a:pt x="0" y="171200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2401823" y="3598164"/>
            <a:ext cx="473963" cy="472440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2466802" y="36398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29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2" y="156515"/>
                </a:lnTo>
                <a:lnTo>
                  <a:pt x="0" y="176500"/>
                </a:lnTo>
                <a:lnTo>
                  <a:pt x="1046" y="190889"/>
                </a:lnTo>
                <a:lnTo>
                  <a:pt x="11037" y="231735"/>
                </a:lnTo>
                <a:lnTo>
                  <a:pt x="30352" y="268082"/>
                </a:lnTo>
                <a:lnTo>
                  <a:pt x="57769" y="298623"/>
                </a:lnTo>
                <a:lnTo>
                  <a:pt x="92067" y="322049"/>
                </a:lnTo>
                <a:lnTo>
                  <a:pt x="132023" y="337054"/>
                </a:lnTo>
                <a:lnTo>
                  <a:pt x="176415" y="342331"/>
                </a:lnTo>
                <a:lnTo>
                  <a:pt x="190959" y="341371"/>
                </a:lnTo>
                <a:lnTo>
                  <a:pt x="232258" y="331627"/>
                </a:lnTo>
                <a:lnTo>
                  <a:pt x="269023" y="312558"/>
                </a:lnTo>
                <a:lnTo>
                  <a:pt x="299925" y="285414"/>
                </a:lnTo>
                <a:lnTo>
                  <a:pt x="323639" y="251446"/>
                </a:lnTo>
                <a:lnTo>
                  <a:pt x="338835" y="211903"/>
                </a:lnTo>
                <a:lnTo>
                  <a:pt x="344187" y="168036"/>
                </a:lnTo>
                <a:lnTo>
                  <a:pt x="343308" y="153504"/>
                </a:lnTo>
                <a:lnTo>
                  <a:pt x="333711" y="112205"/>
                </a:lnTo>
                <a:lnTo>
                  <a:pt x="314685" y="75397"/>
                </a:lnTo>
                <a:lnTo>
                  <a:pt x="287533" y="44426"/>
                </a:lnTo>
                <a:lnTo>
                  <a:pt x="253557" y="20639"/>
                </a:lnTo>
                <a:lnTo>
                  <a:pt x="214057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2466720" y="36398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81" y="613"/>
                </a:lnTo>
                <a:lnTo>
                  <a:pt x="227838" y="9437"/>
                </a:lnTo>
                <a:lnTo>
                  <a:pt x="265641" y="27687"/>
                </a:lnTo>
                <a:lnTo>
                  <a:pt x="297488" y="54018"/>
                </a:lnTo>
                <a:lnTo>
                  <a:pt x="322076" y="87084"/>
                </a:lnTo>
                <a:lnTo>
                  <a:pt x="338103" y="125539"/>
                </a:lnTo>
                <a:lnTo>
                  <a:pt x="344268" y="168036"/>
                </a:lnTo>
                <a:lnTo>
                  <a:pt x="343660" y="183062"/>
                </a:lnTo>
                <a:lnTo>
                  <a:pt x="334879" y="225626"/>
                </a:lnTo>
                <a:lnTo>
                  <a:pt x="316696" y="263450"/>
                </a:lnTo>
                <a:lnTo>
                  <a:pt x="290439" y="295282"/>
                </a:lnTo>
                <a:lnTo>
                  <a:pt x="257435" y="319873"/>
                </a:lnTo>
                <a:lnTo>
                  <a:pt x="219011" y="335973"/>
                </a:lnTo>
                <a:lnTo>
                  <a:pt x="176496" y="342331"/>
                </a:lnTo>
                <a:lnTo>
                  <a:pt x="161281" y="341733"/>
                </a:lnTo>
                <a:lnTo>
                  <a:pt x="118232" y="333069"/>
                </a:lnTo>
                <a:lnTo>
                  <a:pt x="80026" y="315112"/>
                </a:lnTo>
                <a:lnTo>
                  <a:pt x="47886" y="289168"/>
                </a:lnTo>
                <a:lnTo>
                  <a:pt x="23034" y="256547"/>
                </a:lnTo>
                <a:lnTo>
                  <a:pt x="6691" y="218555"/>
                </a:lnTo>
                <a:lnTo>
                  <a:pt x="81" y="176500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2400300" y="4043171"/>
            <a:ext cx="473963" cy="472439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2465532" y="40855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6"/>
                </a:lnTo>
                <a:lnTo>
                  <a:pt x="1047" y="190869"/>
                </a:lnTo>
                <a:lnTo>
                  <a:pt x="11037" y="231686"/>
                </a:lnTo>
                <a:lnTo>
                  <a:pt x="30353" y="268028"/>
                </a:lnTo>
                <a:lnTo>
                  <a:pt x="57770" y="298580"/>
                </a:lnTo>
                <a:lnTo>
                  <a:pt x="92068" y="322024"/>
                </a:lnTo>
                <a:lnTo>
                  <a:pt x="132025" y="337047"/>
                </a:lnTo>
                <a:lnTo>
                  <a:pt x="176418" y="342330"/>
                </a:lnTo>
                <a:lnTo>
                  <a:pt x="190962" y="341369"/>
                </a:lnTo>
                <a:lnTo>
                  <a:pt x="232260" y="331611"/>
                </a:lnTo>
                <a:lnTo>
                  <a:pt x="269024" y="312523"/>
                </a:lnTo>
                <a:lnTo>
                  <a:pt x="299926" y="285362"/>
                </a:lnTo>
                <a:lnTo>
                  <a:pt x="323639" y="251388"/>
                </a:lnTo>
                <a:lnTo>
                  <a:pt x="338835" y="211858"/>
                </a:lnTo>
                <a:lnTo>
                  <a:pt x="344187" y="168032"/>
                </a:lnTo>
                <a:lnTo>
                  <a:pt x="343308" y="153483"/>
                </a:lnTo>
                <a:lnTo>
                  <a:pt x="333711" y="112154"/>
                </a:lnTo>
                <a:lnTo>
                  <a:pt x="314685" y="75341"/>
                </a:lnTo>
                <a:lnTo>
                  <a:pt x="287533" y="44382"/>
                </a:lnTo>
                <a:lnTo>
                  <a:pt x="253557" y="20614"/>
                </a:lnTo>
                <a:lnTo>
                  <a:pt x="214057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2465451" y="40855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81" y="612"/>
                </a:lnTo>
                <a:lnTo>
                  <a:pt x="227838" y="9424"/>
                </a:lnTo>
                <a:lnTo>
                  <a:pt x="265641" y="27655"/>
                </a:lnTo>
                <a:lnTo>
                  <a:pt x="297488" y="53969"/>
                </a:lnTo>
                <a:lnTo>
                  <a:pt x="322076" y="87028"/>
                </a:lnTo>
                <a:lnTo>
                  <a:pt x="338103" y="125495"/>
                </a:lnTo>
                <a:lnTo>
                  <a:pt x="344268" y="168032"/>
                </a:lnTo>
                <a:lnTo>
                  <a:pt x="343660" y="183040"/>
                </a:lnTo>
                <a:lnTo>
                  <a:pt x="334879" y="225574"/>
                </a:lnTo>
                <a:lnTo>
                  <a:pt x="316697" y="263392"/>
                </a:lnTo>
                <a:lnTo>
                  <a:pt x="290440" y="295235"/>
                </a:lnTo>
                <a:lnTo>
                  <a:pt x="257437" y="319845"/>
                </a:lnTo>
                <a:lnTo>
                  <a:pt x="219014" y="335963"/>
                </a:lnTo>
                <a:lnTo>
                  <a:pt x="176500" y="342330"/>
                </a:lnTo>
                <a:lnTo>
                  <a:pt x="161284" y="341732"/>
                </a:lnTo>
                <a:lnTo>
                  <a:pt x="118234" y="333056"/>
                </a:lnTo>
                <a:lnTo>
                  <a:pt x="80028" y="315080"/>
                </a:lnTo>
                <a:lnTo>
                  <a:pt x="47888" y="289120"/>
                </a:lnTo>
                <a:lnTo>
                  <a:pt x="23035" y="256492"/>
                </a:lnTo>
                <a:lnTo>
                  <a:pt x="6692" y="21851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2398776" y="4489703"/>
            <a:ext cx="473963" cy="472440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2464266" y="453124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29" y="0"/>
                </a:moveTo>
                <a:lnTo>
                  <a:pt x="127173" y="5884"/>
                </a:lnTo>
                <a:lnTo>
                  <a:pt x="88203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50"/>
                </a:lnTo>
                <a:lnTo>
                  <a:pt x="1056" y="191113"/>
                </a:lnTo>
                <a:lnTo>
                  <a:pt x="11070" y="231902"/>
                </a:lnTo>
                <a:lnTo>
                  <a:pt x="30401" y="268216"/>
                </a:lnTo>
                <a:lnTo>
                  <a:pt x="57833" y="298743"/>
                </a:lnTo>
                <a:lnTo>
                  <a:pt x="92150" y="322167"/>
                </a:lnTo>
                <a:lnTo>
                  <a:pt x="132134" y="337175"/>
                </a:lnTo>
                <a:lnTo>
                  <a:pt x="176569" y="342452"/>
                </a:lnTo>
                <a:lnTo>
                  <a:pt x="191102" y="341479"/>
                </a:lnTo>
                <a:lnTo>
                  <a:pt x="232365" y="331694"/>
                </a:lnTo>
                <a:lnTo>
                  <a:pt x="269096" y="312587"/>
                </a:lnTo>
                <a:lnTo>
                  <a:pt x="299968" y="285408"/>
                </a:lnTo>
                <a:lnTo>
                  <a:pt x="323656" y="251411"/>
                </a:lnTo>
                <a:lnTo>
                  <a:pt x="338835" y="211847"/>
                </a:lnTo>
                <a:lnTo>
                  <a:pt x="344179" y="167970"/>
                </a:lnTo>
                <a:lnTo>
                  <a:pt x="343286" y="153434"/>
                </a:lnTo>
                <a:lnTo>
                  <a:pt x="333657" y="112132"/>
                </a:lnTo>
                <a:lnTo>
                  <a:pt x="314613" y="75335"/>
                </a:lnTo>
                <a:lnTo>
                  <a:pt x="287451" y="44383"/>
                </a:lnTo>
                <a:lnTo>
                  <a:pt x="253469" y="20616"/>
                </a:lnTo>
                <a:lnTo>
                  <a:pt x="213963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2464180" y="453124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82" y="612"/>
                </a:lnTo>
                <a:lnTo>
                  <a:pt x="227750" y="9425"/>
                </a:lnTo>
                <a:lnTo>
                  <a:pt x="265560" y="27657"/>
                </a:lnTo>
                <a:lnTo>
                  <a:pt x="297413" y="53968"/>
                </a:lnTo>
                <a:lnTo>
                  <a:pt x="322012" y="87018"/>
                </a:lnTo>
                <a:lnTo>
                  <a:pt x="338062" y="125465"/>
                </a:lnTo>
                <a:lnTo>
                  <a:pt x="344264" y="167970"/>
                </a:lnTo>
                <a:lnTo>
                  <a:pt x="343658" y="182998"/>
                </a:lnTo>
                <a:lnTo>
                  <a:pt x="334888" y="225576"/>
                </a:lnTo>
                <a:lnTo>
                  <a:pt x="316725" y="263424"/>
                </a:lnTo>
                <a:lnTo>
                  <a:pt x="290495" y="295287"/>
                </a:lnTo>
                <a:lnTo>
                  <a:pt x="257523" y="319915"/>
                </a:lnTo>
                <a:lnTo>
                  <a:pt x="219134" y="336054"/>
                </a:lnTo>
                <a:lnTo>
                  <a:pt x="176655" y="342452"/>
                </a:lnTo>
                <a:lnTo>
                  <a:pt x="161424" y="341856"/>
                </a:lnTo>
                <a:lnTo>
                  <a:pt x="118337" y="333189"/>
                </a:lnTo>
                <a:lnTo>
                  <a:pt x="80107" y="315229"/>
                </a:lnTo>
                <a:lnTo>
                  <a:pt x="47950" y="289291"/>
                </a:lnTo>
                <a:lnTo>
                  <a:pt x="23082" y="256690"/>
                </a:lnTo>
                <a:lnTo>
                  <a:pt x="6722" y="218738"/>
                </a:lnTo>
                <a:lnTo>
                  <a:pt x="85" y="176750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2398776" y="4934711"/>
            <a:ext cx="473963" cy="472439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2462997" y="497701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22" y="0"/>
                </a:moveTo>
                <a:lnTo>
                  <a:pt x="127245" y="5862"/>
                </a:lnTo>
                <a:lnTo>
                  <a:pt x="88255" y="21629"/>
                </a:lnTo>
                <a:lnTo>
                  <a:pt x="54720" y="45940"/>
                </a:lnTo>
                <a:lnTo>
                  <a:pt x="28010" y="77434"/>
                </a:lnTo>
                <a:lnTo>
                  <a:pt x="9493" y="114747"/>
                </a:lnTo>
                <a:lnTo>
                  <a:pt x="537" y="156520"/>
                </a:lnTo>
                <a:lnTo>
                  <a:pt x="0" y="176678"/>
                </a:lnTo>
                <a:lnTo>
                  <a:pt x="1059" y="191047"/>
                </a:lnTo>
                <a:lnTo>
                  <a:pt x="11079" y="231841"/>
                </a:lnTo>
                <a:lnTo>
                  <a:pt x="30415" y="268149"/>
                </a:lnTo>
                <a:lnTo>
                  <a:pt x="57852" y="298662"/>
                </a:lnTo>
                <a:lnTo>
                  <a:pt x="92174" y="322071"/>
                </a:lnTo>
                <a:lnTo>
                  <a:pt x="132167" y="337066"/>
                </a:lnTo>
                <a:lnTo>
                  <a:pt x="176614" y="342338"/>
                </a:lnTo>
                <a:lnTo>
                  <a:pt x="191145" y="341362"/>
                </a:lnTo>
                <a:lnTo>
                  <a:pt x="232412" y="331577"/>
                </a:lnTo>
                <a:lnTo>
                  <a:pt x="269158" y="312479"/>
                </a:lnTo>
                <a:lnTo>
                  <a:pt x="300050" y="285315"/>
                </a:lnTo>
                <a:lnTo>
                  <a:pt x="323759" y="251336"/>
                </a:lnTo>
                <a:lnTo>
                  <a:pt x="338955" y="211789"/>
                </a:lnTo>
                <a:lnTo>
                  <a:pt x="344306" y="167924"/>
                </a:lnTo>
                <a:lnTo>
                  <a:pt x="343416" y="153393"/>
                </a:lnTo>
                <a:lnTo>
                  <a:pt x="333785" y="112104"/>
                </a:lnTo>
                <a:lnTo>
                  <a:pt x="314725" y="75318"/>
                </a:lnTo>
                <a:lnTo>
                  <a:pt x="287543" y="44374"/>
                </a:lnTo>
                <a:lnTo>
                  <a:pt x="253545" y="20612"/>
                </a:lnTo>
                <a:lnTo>
                  <a:pt x="214036" y="5374"/>
                </a:lnTo>
                <a:lnTo>
                  <a:pt x="17032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2462910" y="497701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99"/>
                </a:moveTo>
                <a:lnTo>
                  <a:pt x="5464" y="128243"/>
                </a:lnTo>
                <a:lnTo>
                  <a:pt x="20947" y="89292"/>
                </a:lnTo>
                <a:lnTo>
                  <a:pt x="45078" y="55707"/>
                </a:lnTo>
                <a:lnTo>
                  <a:pt x="76489" y="28851"/>
                </a:lnTo>
                <a:lnTo>
                  <a:pt x="113813" y="10084"/>
                </a:lnTo>
                <a:lnTo>
                  <a:pt x="155680" y="769"/>
                </a:lnTo>
                <a:lnTo>
                  <a:pt x="170408" y="0"/>
                </a:lnTo>
                <a:lnTo>
                  <a:pt x="185366" y="612"/>
                </a:lnTo>
                <a:lnTo>
                  <a:pt x="227824" y="9424"/>
                </a:lnTo>
                <a:lnTo>
                  <a:pt x="265641" y="27652"/>
                </a:lnTo>
                <a:lnTo>
                  <a:pt x="297512" y="53956"/>
                </a:lnTo>
                <a:lnTo>
                  <a:pt x="322132" y="86997"/>
                </a:lnTo>
                <a:lnTo>
                  <a:pt x="338194" y="125433"/>
                </a:lnTo>
                <a:lnTo>
                  <a:pt x="344393" y="167924"/>
                </a:lnTo>
                <a:lnTo>
                  <a:pt x="343785" y="182949"/>
                </a:lnTo>
                <a:lnTo>
                  <a:pt x="335004" y="225513"/>
                </a:lnTo>
                <a:lnTo>
                  <a:pt x="316823" y="263342"/>
                </a:lnTo>
                <a:lnTo>
                  <a:pt x="290572" y="295189"/>
                </a:lnTo>
                <a:lnTo>
                  <a:pt x="257580" y="319803"/>
                </a:lnTo>
                <a:lnTo>
                  <a:pt x="219180" y="335935"/>
                </a:lnTo>
                <a:lnTo>
                  <a:pt x="176701" y="342338"/>
                </a:lnTo>
                <a:lnTo>
                  <a:pt x="161465" y="341742"/>
                </a:lnTo>
                <a:lnTo>
                  <a:pt x="118367" y="333084"/>
                </a:lnTo>
                <a:lnTo>
                  <a:pt x="80130" y="315139"/>
                </a:lnTo>
                <a:lnTo>
                  <a:pt x="47968" y="289216"/>
                </a:lnTo>
                <a:lnTo>
                  <a:pt x="23096" y="256625"/>
                </a:lnTo>
                <a:lnTo>
                  <a:pt x="6731" y="218676"/>
                </a:lnTo>
                <a:lnTo>
                  <a:pt x="86" y="176678"/>
                </a:lnTo>
                <a:lnTo>
                  <a:pt x="0" y="171199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2264664" y="3727703"/>
            <a:ext cx="473963" cy="472440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2329133" y="37693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42"/>
                </a:lnTo>
                <a:lnTo>
                  <a:pt x="88285" y="21605"/>
                </a:lnTo>
                <a:lnTo>
                  <a:pt x="54749" y="45920"/>
                </a:lnTo>
                <a:lnTo>
                  <a:pt x="28031" y="77421"/>
                </a:lnTo>
                <a:lnTo>
                  <a:pt x="9505" y="114740"/>
                </a:lnTo>
                <a:lnTo>
                  <a:pt x="543" y="156511"/>
                </a:lnTo>
                <a:lnTo>
                  <a:pt x="0" y="176493"/>
                </a:lnTo>
                <a:lnTo>
                  <a:pt x="1046" y="190883"/>
                </a:lnTo>
                <a:lnTo>
                  <a:pt x="11035" y="231731"/>
                </a:lnTo>
                <a:lnTo>
                  <a:pt x="30348" y="268079"/>
                </a:lnTo>
                <a:lnTo>
                  <a:pt x="57765" y="298621"/>
                </a:lnTo>
                <a:lnTo>
                  <a:pt x="92061" y="322048"/>
                </a:lnTo>
                <a:lnTo>
                  <a:pt x="132014" y="337053"/>
                </a:lnTo>
                <a:lnTo>
                  <a:pt x="176403" y="342329"/>
                </a:lnTo>
                <a:lnTo>
                  <a:pt x="190940" y="341360"/>
                </a:lnTo>
                <a:lnTo>
                  <a:pt x="232228" y="331598"/>
                </a:lnTo>
                <a:lnTo>
                  <a:pt x="268992" y="312520"/>
                </a:lnTo>
                <a:lnTo>
                  <a:pt x="299902" y="285375"/>
                </a:lnTo>
                <a:lnTo>
                  <a:pt x="323626" y="251412"/>
                </a:lnTo>
                <a:lnTo>
                  <a:pt x="338831" y="211878"/>
                </a:lnTo>
                <a:lnTo>
                  <a:pt x="344187" y="168022"/>
                </a:lnTo>
                <a:lnTo>
                  <a:pt x="343305" y="153491"/>
                </a:lnTo>
                <a:lnTo>
                  <a:pt x="333693" y="112195"/>
                </a:lnTo>
                <a:lnTo>
                  <a:pt x="314646" y="75390"/>
                </a:lnTo>
                <a:lnTo>
                  <a:pt x="287475" y="44423"/>
                </a:lnTo>
                <a:lnTo>
                  <a:pt x="253490" y="20638"/>
                </a:lnTo>
                <a:lnTo>
                  <a:pt x="214001" y="5381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2329052" y="37693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237"/>
                </a:lnTo>
                <a:lnTo>
                  <a:pt x="20959" y="89282"/>
                </a:lnTo>
                <a:lnTo>
                  <a:pt x="45099" y="55689"/>
                </a:lnTo>
                <a:lnTo>
                  <a:pt x="76514" y="28827"/>
                </a:lnTo>
                <a:lnTo>
                  <a:pt x="113833" y="10061"/>
                </a:lnTo>
                <a:lnTo>
                  <a:pt x="155681" y="760"/>
                </a:lnTo>
                <a:lnTo>
                  <a:pt x="170399" y="0"/>
                </a:lnTo>
                <a:lnTo>
                  <a:pt x="185345" y="613"/>
                </a:lnTo>
                <a:lnTo>
                  <a:pt x="227776" y="9436"/>
                </a:lnTo>
                <a:lnTo>
                  <a:pt x="265576" y="27685"/>
                </a:lnTo>
                <a:lnTo>
                  <a:pt x="297435" y="54014"/>
                </a:lnTo>
                <a:lnTo>
                  <a:pt x="322043" y="87077"/>
                </a:lnTo>
                <a:lnTo>
                  <a:pt x="338091" y="125528"/>
                </a:lnTo>
                <a:lnTo>
                  <a:pt x="344268" y="168022"/>
                </a:lnTo>
                <a:lnTo>
                  <a:pt x="343659" y="183044"/>
                </a:lnTo>
                <a:lnTo>
                  <a:pt x="334872" y="225598"/>
                </a:lnTo>
                <a:lnTo>
                  <a:pt x="316680" y="263414"/>
                </a:lnTo>
                <a:lnTo>
                  <a:pt x="290413" y="295243"/>
                </a:lnTo>
                <a:lnTo>
                  <a:pt x="257403" y="319837"/>
                </a:lnTo>
                <a:lnTo>
                  <a:pt x="218983" y="335949"/>
                </a:lnTo>
                <a:lnTo>
                  <a:pt x="176484" y="342329"/>
                </a:lnTo>
                <a:lnTo>
                  <a:pt x="161270" y="341732"/>
                </a:lnTo>
                <a:lnTo>
                  <a:pt x="118224" y="333068"/>
                </a:lnTo>
                <a:lnTo>
                  <a:pt x="80021" y="315110"/>
                </a:lnTo>
                <a:lnTo>
                  <a:pt x="47882" y="289166"/>
                </a:lnTo>
                <a:lnTo>
                  <a:pt x="23031" y="256544"/>
                </a:lnTo>
                <a:lnTo>
                  <a:pt x="6690" y="218550"/>
                </a:lnTo>
                <a:lnTo>
                  <a:pt x="81" y="176493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2261616" y="4619244"/>
            <a:ext cx="473963" cy="472440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2326595" y="466078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69" h="342900">
                <a:moveTo>
                  <a:pt x="170212" y="0"/>
                </a:moveTo>
                <a:lnTo>
                  <a:pt x="127183" y="5863"/>
                </a:lnTo>
                <a:lnTo>
                  <a:pt x="88225" y="21640"/>
                </a:lnTo>
                <a:lnTo>
                  <a:pt x="54710" y="45967"/>
                </a:lnTo>
                <a:lnTo>
                  <a:pt x="28010" y="77482"/>
                </a:lnTo>
                <a:lnTo>
                  <a:pt x="9496" y="114822"/>
                </a:lnTo>
                <a:lnTo>
                  <a:pt x="541" y="156623"/>
                </a:lnTo>
                <a:lnTo>
                  <a:pt x="0" y="176669"/>
                </a:lnTo>
                <a:lnTo>
                  <a:pt x="1050" y="191038"/>
                </a:lnTo>
                <a:lnTo>
                  <a:pt x="11050" y="231839"/>
                </a:lnTo>
                <a:lnTo>
                  <a:pt x="30373" y="268161"/>
                </a:lnTo>
                <a:lnTo>
                  <a:pt x="57800" y="298691"/>
                </a:lnTo>
                <a:lnTo>
                  <a:pt x="92113" y="322117"/>
                </a:lnTo>
                <a:lnTo>
                  <a:pt x="132092" y="337124"/>
                </a:lnTo>
                <a:lnTo>
                  <a:pt x="176518" y="342401"/>
                </a:lnTo>
                <a:lnTo>
                  <a:pt x="191047" y="341423"/>
                </a:lnTo>
                <a:lnTo>
                  <a:pt x="232308" y="331632"/>
                </a:lnTo>
                <a:lnTo>
                  <a:pt x="269048" y="312528"/>
                </a:lnTo>
                <a:lnTo>
                  <a:pt x="299935" y="285360"/>
                </a:lnTo>
                <a:lnTo>
                  <a:pt x="323639" y="251376"/>
                </a:lnTo>
                <a:lnTo>
                  <a:pt x="338832" y="211825"/>
                </a:lnTo>
                <a:lnTo>
                  <a:pt x="344181" y="167956"/>
                </a:lnTo>
                <a:lnTo>
                  <a:pt x="343285" y="153421"/>
                </a:lnTo>
                <a:lnTo>
                  <a:pt x="333641" y="112122"/>
                </a:lnTo>
                <a:lnTo>
                  <a:pt x="314576" y="75329"/>
                </a:lnTo>
                <a:lnTo>
                  <a:pt x="287395" y="44379"/>
                </a:lnTo>
                <a:lnTo>
                  <a:pt x="253405" y="20614"/>
                </a:lnTo>
                <a:lnTo>
                  <a:pt x="213909" y="5374"/>
                </a:lnTo>
                <a:lnTo>
                  <a:pt x="17021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2326513" y="466078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313"/>
                </a:moveTo>
                <a:lnTo>
                  <a:pt x="5464" y="128327"/>
                </a:lnTo>
                <a:lnTo>
                  <a:pt x="20944" y="89349"/>
                </a:lnTo>
                <a:lnTo>
                  <a:pt x="45068" y="55741"/>
                </a:lnTo>
                <a:lnTo>
                  <a:pt x="76463" y="28866"/>
                </a:lnTo>
                <a:lnTo>
                  <a:pt x="113759" y="10088"/>
                </a:lnTo>
                <a:lnTo>
                  <a:pt x="155584" y="769"/>
                </a:lnTo>
                <a:lnTo>
                  <a:pt x="170295" y="0"/>
                </a:lnTo>
                <a:lnTo>
                  <a:pt x="185247" y="612"/>
                </a:lnTo>
                <a:lnTo>
                  <a:pt x="227688" y="9425"/>
                </a:lnTo>
                <a:lnTo>
                  <a:pt x="265494" y="27655"/>
                </a:lnTo>
                <a:lnTo>
                  <a:pt x="297360" y="53964"/>
                </a:lnTo>
                <a:lnTo>
                  <a:pt x="321980" y="87010"/>
                </a:lnTo>
                <a:lnTo>
                  <a:pt x="338050" y="125454"/>
                </a:lnTo>
                <a:lnTo>
                  <a:pt x="344264" y="167956"/>
                </a:lnTo>
                <a:lnTo>
                  <a:pt x="343657" y="182982"/>
                </a:lnTo>
                <a:lnTo>
                  <a:pt x="334878" y="225550"/>
                </a:lnTo>
                <a:lnTo>
                  <a:pt x="316701" y="263384"/>
                </a:lnTo>
                <a:lnTo>
                  <a:pt x="290454" y="295235"/>
                </a:lnTo>
                <a:lnTo>
                  <a:pt x="257469" y="319854"/>
                </a:lnTo>
                <a:lnTo>
                  <a:pt x="219074" y="335992"/>
                </a:lnTo>
                <a:lnTo>
                  <a:pt x="176601" y="342401"/>
                </a:lnTo>
                <a:lnTo>
                  <a:pt x="161373" y="341804"/>
                </a:lnTo>
                <a:lnTo>
                  <a:pt x="118294" y="333138"/>
                </a:lnTo>
                <a:lnTo>
                  <a:pt x="80068" y="315179"/>
                </a:lnTo>
                <a:lnTo>
                  <a:pt x="47915" y="289239"/>
                </a:lnTo>
                <a:lnTo>
                  <a:pt x="23054" y="256632"/>
                </a:lnTo>
                <a:lnTo>
                  <a:pt x="6703" y="218671"/>
                </a:lnTo>
                <a:lnTo>
                  <a:pt x="82" y="176669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2260092" y="5064252"/>
            <a:ext cx="473963" cy="472440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2325324" y="510655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27" y="0"/>
                </a:moveTo>
                <a:lnTo>
                  <a:pt x="127250" y="5862"/>
                </a:lnTo>
                <a:lnTo>
                  <a:pt x="88260" y="21629"/>
                </a:lnTo>
                <a:lnTo>
                  <a:pt x="54725" y="45940"/>
                </a:lnTo>
                <a:lnTo>
                  <a:pt x="28015" y="77434"/>
                </a:lnTo>
                <a:lnTo>
                  <a:pt x="9498" y="114747"/>
                </a:lnTo>
                <a:lnTo>
                  <a:pt x="542" y="156520"/>
                </a:lnTo>
                <a:lnTo>
                  <a:pt x="0" y="176519"/>
                </a:lnTo>
                <a:lnTo>
                  <a:pt x="1047" y="190899"/>
                </a:lnTo>
                <a:lnTo>
                  <a:pt x="11039" y="231729"/>
                </a:lnTo>
                <a:lnTo>
                  <a:pt x="30355" y="268072"/>
                </a:lnTo>
                <a:lnTo>
                  <a:pt x="57774" y="298616"/>
                </a:lnTo>
                <a:lnTo>
                  <a:pt x="92073" y="322050"/>
                </a:lnTo>
                <a:lnTo>
                  <a:pt x="132031" y="337063"/>
                </a:lnTo>
                <a:lnTo>
                  <a:pt x="176426" y="342343"/>
                </a:lnTo>
                <a:lnTo>
                  <a:pt x="190953" y="341381"/>
                </a:lnTo>
                <a:lnTo>
                  <a:pt x="232219" y="331627"/>
                </a:lnTo>
                <a:lnTo>
                  <a:pt x="268975" y="312547"/>
                </a:lnTo>
                <a:lnTo>
                  <a:pt x="299886" y="285393"/>
                </a:lnTo>
                <a:lnTo>
                  <a:pt x="323615" y="251419"/>
                </a:lnTo>
                <a:lnTo>
                  <a:pt x="338827" y="211880"/>
                </a:lnTo>
                <a:lnTo>
                  <a:pt x="344186" y="168028"/>
                </a:lnTo>
                <a:lnTo>
                  <a:pt x="343304" y="153489"/>
                </a:lnTo>
                <a:lnTo>
                  <a:pt x="333691" y="112177"/>
                </a:lnTo>
                <a:lnTo>
                  <a:pt x="314645" y="75368"/>
                </a:lnTo>
                <a:lnTo>
                  <a:pt x="287475" y="44404"/>
                </a:lnTo>
                <a:lnTo>
                  <a:pt x="253492" y="20627"/>
                </a:lnTo>
                <a:lnTo>
                  <a:pt x="214006" y="5378"/>
                </a:lnTo>
                <a:lnTo>
                  <a:pt x="170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2325242" y="510655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99"/>
                </a:moveTo>
                <a:lnTo>
                  <a:pt x="5464" y="128243"/>
                </a:lnTo>
                <a:lnTo>
                  <a:pt x="20947" y="89292"/>
                </a:lnTo>
                <a:lnTo>
                  <a:pt x="45078" y="55707"/>
                </a:lnTo>
                <a:lnTo>
                  <a:pt x="76489" y="28851"/>
                </a:lnTo>
                <a:lnTo>
                  <a:pt x="113813" y="10084"/>
                </a:lnTo>
                <a:lnTo>
                  <a:pt x="155680" y="769"/>
                </a:lnTo>
                <a:lnTo>
                  <a:pt x="170408" y="0"/>
                </a:lnTo>
                <a:lnTo>
                  <a:pt x="185353" y="613"/>
                </a:lnTo>
                <a:lnTo>
                  <a:pt x="227780" y="9430"/>
                </a:lnTo>
                <a:lnTo>
                  <a:pt x="265577" y="27671"/>
                </a:lnTo>
                <a:lnTo>
                  <a:pt x="297435" y="53993"/>
                </a:lnTo>
                <a:lnTo>
                  <a:pt x="322042" y="87055"/>
                </a:lnTo>
                <a:lnTo>
                  <a:pt x="338090" y="125514"/>
                </a:lnTo>
                <a:lnTo>
                  <a:pt x="344268" y="168028"/>
                </a:lnTo>
                <a:lnTo>
                  <a:pt x="343659" y="183047"/>
                </a:lnTo>
                <a:lnTo>
                  <a:pt x="334867" y="225600"/>
                </a:lnTo>
                <a:lnTo>
                  <a:pt x="316668" y="263424"/>
                </a:lnTo>
                <a:lnTo>
                  <a:pt x="290396" y="295264"/>
                </a:lnTo>
                <a:lnTo>
                  <a:pt x="257388" y="319866"/>
                </a:lnTo>
                <a:lnTo>
                  <a:pt x="218980" y="335977"/>
                </a:lnTo>
                <a:lnTo>
                  <a:pt x="176508" y="342343"/>
                </a:lnTo>
                <a:lnTo>
                  <a:pt x="161292" y="341745"/>
                </a:lnTo>
                <a:lnTo>
                  <a:pt x="118240" y="333076"/>
                </a:lnTo>
                <a:lnTo>
                  <a:pt x="80032" y="315110"/>
                </a:lnTo>
                <a:lnTo>
                  <a:pt x="47891" y="289160"/>
                </a:lnTo>
                <a:lnTo>
                  <a:pt x="23038" y="256537"/>
                </a:lnTo>
                <a:lnTo>
                  <a:pt x="6694" y="218553"/>
                </a:lnTo>
                <a:lnTo>
                  <a:pt x="81" y="176519"/>
                </a:lnTo>
                <a:lnTo>
                  <a:pt x="0" y="171199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3589020" y="3316223"/>
            <a:ext cx="473963" cy="472439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3654383" y="335788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63"/>
                </a:lnTo>
                <a:lnTo>
                  <a:pt x="88261" y="21636"/>
                </a:lnTo>
                <a:lnTo>
                  <a:pt x="54725" y="45954"/>
                </a:lnTo>
                <a:lnTo>
                  <a:pt x="28013" y="77450"/>
                </a:lnTo>
                <a:lnTo>
                  <a:pt x="9494" y="114759"/>
                </a:lnTo>
                <a:lnTo>
                  <a:pt x="538" y="156515"/>
                </a:lnTo>
                <a:lnTo>
                  <a:pt x="0" y="176655"/>
                </a:lnTo>
                <a:lnTo>
                  <a:pt x="1058" y="191032"/>
                </a:lnTo>
                <a:lnTo>
                  <a:pt x="11076" y="231844"/>
                </a:lnTo>
                <a:lnTo>
                  <a:pt x="30410" y="268157"/>
                </a:lnTo>
                <a:lnTo>
                  <a:pt x="57845" y="298668"/>
                </a:lnTo>
                <a:lnTo>
                  <a:pt x="92165" y="322069"/>
                </a:lnTo>
                <a:lnTo>
                  <a:pt x="132155" y="337057"/>
                </a:lnTo>
                <a:lnTo>
                  <a:pt x="176597" y="342326"/>
                </a:lnTo>
                <a:lnTo>
                  <a:pt x="191129" y="341352"/>
                </a:lnTo>
                <a:lnTo>
                  <a:pt x="232401" y="331577"/>
                </a:lnTo>
                <a:lnTo>
                  <a:pt x="269150" y="312490"/>
                </a:lnTo>
                <a:lnTo>
                  <a:pt x="300046" y="285337"/>
                </a:lnTo>
                <a:lnTo>
                  <a:pt x="323758" y="251363"/>
                </a:lnTo>
                <a:lnTo>
                  <a:pt x="338955" y="211813"/>
                </a:lnTo>
                <a:lnTo>
                  <a:pt x="344307" y="167933"/>
                </a:lnTo>
                <a:lnTo>
                  <a:pt x="343419" y="153408"/>
                </a:lnTo>
                <a:lnTo>
                  <a:pt x="333790" y="112132"/>
                </a:lnTo>
                <a:lnTo>
                  <a:pt x="314733" y="75346"/>
                </a:lnTo>
                <a:lnTo>
                  <a:pt x="287552" y="44396"/>
                </a:lnTo>
                <a:lnTo>
                  <a:pt x="253554" y="20625"/>
                </a:lnTo>
                <a:lnTo>
                  <a:pt x="214045" y="5378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3654297" y="335788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4"/>
                </a:lnTo>
                <a:lnTo>
                  <a:pt x="335003" y="225539"/>
                </a:lnTo>
                <a:lnTo>
                  <a:pt x="316820" y="263368"/>
                </a:lnTo>
                <a:lnTo>
                  <a:pt x="290566" y="295207"/>
                </a:lnTo>
                <a:lnTo>
                  <a:pt x="257571" y="319810"/>
                </a:lnTo>
                <a:lnTo>
                  <a:pt x="219166" y="335931"/>
                </a:lnTo>
                <a:lnTo>
                  <a:pt x="176683" y="342326"/>
                </a:lnTo>
                <a:lnTo>
                  <a:pt x="161449" y="341730"/>
                </a:lnTo>
                <a:lnTo>
                  <a:pt x="118356" y="333077"/>
                </a:lnTo>
                <a:lnTo>
                  <a:pt x="80121" y="315139"/>
                </a:lnTo>
                <a:lnTo>
                  <a:pt x="47961" y="289223"/>
                </a:lnTo>
                <a:lnTo>
                  <a:pt x="23091" y="256633"/>
                </a:lnTo>
                <a:lnTo>
                  <a:pt x="6727" y="218675"/>
                </a:lnTo>
                <a:lnTo>
                  <a:pt x="86" y="176655"/>
                </a:lnTo>
                <a:lnTo>
                  <a:pt x="0" y="171186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3587496" y="3761232"/>
            <a:ext cx="475488" cy="472439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3653114" y="380365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54"/>
                </a:lnTo>
                <a:lnTo>
                  <a:pt x="88261" y="21610"/>
                </a:lnTo>
                <a:lnTo>
                  <a:pt x="54724" y="45908"/>
                </a:lnTo>
                <a:lnTo>
                  <a:pt x="28013" y="77394"/>
                </a:lnTo>
                <a:lnTo>
                  <a:pt x="9494" y="114709"/>
                </a:lnTo>
                <a:lnTo>
                  <a:pt x="537" y="156498"/>
                </a:lnTo>
                <a:lnTo>
                  <a:pt x="0" y="176651"/>
                </a:lnTo>
                <a:lnTo>
                  <a:pt x="1058" y="191012"/>
                </a:lnTo>
                <a:lnTo>
                  <a:pt x="11076" y="231794"/>
                </a:lnTo>
                <a:lnTo>
                  <a:pt x="30411" y="268103"/>
                </a:lnTo>
                <a:lnTo>
                  <a:pt x="57846" y="298625"/>
                </a:lnTo>
                <a:lnTo>
                  <a:pt x="92167" y="322045"/>
                </a:lnTo>
                <a:lnTo>
                  <a:pt x="132157" y="337050"/>
                </a:lnTo>
                <a:lnTo>
                  <a:pt x="176601" y="342326"/>
                </a:lnTo>
                <a:lnTo>
                  <a:pt x="191133" y="341350"/>
                </a:lnTo>
                <a:lnTo>
                  <a:pt x="232403" y="331561"/>
                </a:lnTo>
                <a:lnTo>
                  <a:pt x="269151" y="312455"/>
                </a:lnTo>
                <a:lnTo>
                  <a:pt x="300046" y="285284"/>
                </a:lnTo>
                <a:lnTo>
                  <a:pt x="323758" y="251304"/>
                </a:lnTo>
                <a:lnTo>
                  <a:pt x="338955" y="211768"/>
                </a:lnTo>
                <a:lnTo>
                  <a:pt x="344307" y="167928"/>
                </a:lnTo>
                <a:lnTo>
                  <a:pt x="343419" y="153387"/>
                </a:lnTo>
                <a:lnTo>
                  <a:pt x="333790" y="112081"/>
                </a:lnTo>
                <a:lnTo>
                  <a:pt x="314733" y="75291"/>
                </a:lnTo>
                <a:lnTo>
                  <a:pt x="287552" y="44351"/>
                </a:lnTo>
                <a:lnTo>
                  <a:pt x="253554" y="20599"/>
                </a:lnTo>
                <a:lnTo>
                  <a:pt x="214045" y="5370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3653028" y="380365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76" y="612"/>
                </a:lnTo>
                <a:lnTo>
                  <a:pt x="227833" y="9417"/>
                </a:lnTo>
                <a:lnTo>
                  <a:pt x="265649" y="27635"/>
                </a:lnTo>
                <a:lnTo>
                  <a:pt x="297520" y="53932"/>
                </a:lnTo>
                <a:lnTo>
                  <a:pt x="322138" y="86970"/>
                </a:lnTo>
                <a:lnTo>
                  <a:pt x="338198" y="125414"/>
                </a:lnTo>
                <a:lnTo>
                  <a:pt x="344393" y="167928"/>
                </a:lnTo>
                <a:lnTo>
                  <a:pt x="343785" y="182942"/>
                </a:lnTo>
                <a:lnTo>
                  <a:pt x="335004" y="225486"/>
                </a:lnTo>
                <a:lnTo>
                  <a:pt x="316821" y="263310"/>
                </a:lnTo>
                <a:lnTo>
                  <a:pt x="290567" y="295160"/>
                </a:lnTo>
                <a:lnTo>
                  <a:pt x="257573" y="319781"/>
                </a:lnTo>
                <a:lnTo>
                  <a:pt x="219169" y="335921"/>
                </a:lnTo>
                <a:lnTo>
                  <a:pt x="176687" y="342326"/>
                </a:lnTo>
                <a:lnTo>
                  <a:pt x="161452" y="341729"/>
                </a:lnTo>
                <a:lnTo>
                  <a:pt x="118358" y="333064"/>
                </a:lnTo>
                <a:lnTo>
                  <a:pt x="80123" y="315108"/>
                </a:lnTo>
                <a:lnTo>
                  <a:pt x="47962" y="289175"/>
                </a:lnTo>
                <a:lnTo>
                  <a:pt x="23092" y="256578"/>
                </a:lnTo>
                <a:lnTo>
                  <a:pt x="6728" y="218632"/>
                </a:lnTo>
                <a:lnTo>
                  <a:pt x="86" y="17665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3587496" y="4207764"/>
            <a:ext cx="473963" cy="472440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3651848" y="424930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224" y="0"/>
                </a:moveTo>
                <a:lnTo>
                  <a:pt x="127168" y="5884"/>
                </a:lnTo>
                <a:lnTo>
                  <a:pt x="88198" y="21672"/>
                </a:lnTo>
                <a:lnTo>
                  <a:pt x="54683" y="46001"/>
                </a:lnTo>
                <a:lnTo>
                  <a:pt x="27989" y="77511"/>
                </a:lnTo>
                <a:lnTo>
                  <a:pt x="9483" y="114840"/>
                </a:lnTo>
                <a:lnTo>
                  <a:pt x="533" y="156628"/>
                </a:lnTo>
                <a:lnTo>
                  <a:pt x="0" y="176904"/>
                </a:lnTo>
                <a:lnTo>
                  <a:pt x="1068" y="191256"/>
                </a:lnTo>
                <a:lnTo>
                  <a:pt x="11109" y="232010"/>
                </a:lnTo>
                <a:lnTo>
                  <a:pt x="30459" y="268291"/>
                </a:lnTo>
                <a:lnTo>
                  <a:pt x="57909" y="298788"/>
                </a:lnTo>
                <a:lnTo>
                  <a:pt x="92249" y="322187"/>
                </a:lnTo>
                <a:lnTo>
                  <a:pt x="132266" y="337178"/>
                </a:lnTo>
                <a:lnTo>
                  <a:pt x="176752" y="342448"/>
                </a:lnTo>
                <a:lnTo>
                  <a:pt x="191272" y="341460"/>
                </a:lnTo>
                <a:lnTo>
                  <a:pt x="232508" y="331644"/>
                </a:lnTo>
                <a:lnTo>
                  <a:pt x="269223" y="312518"/>
                </a:lnTo>
                <a:lnTo>
                  <a:pt x="300088" y="285330"/>
                </a:lnTo>
                <a:lnTo>
                  <a:pt x="323774" y="251327"/>
                </a:lnTo>
                <a:lnTo>
                  <a:pt x="338954" y="211757"/>
                </a:lnTo>
                <a:lnTo>
                  <a:pt x="344299" y="167867"/>
                </a:lnTo>
                <a:lnTo>
                  <a:pt x="343396" y="153338"/>
                </a:lnTo>
                <a:lnTo>
                  <a:pt x="333736" y="112059"/>
                </a:lnTo>
                <a:lnTo>
                  <a:pt x="314660" y="75285"/>
                </a:lnTo>
                <a:lnTo>
                  <a:pt x="287470" y="44352"/>
                </a:lnTo>
                <a:lnTo>
                  <a:pt x="253466" y="20601"/>
                </a:lnTo>
                <a:lnTo>
                  <a:pt x="213950" y="5371"/>
                </a:lnTo>
                <a:lnTo>
                  <a:pt x="17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3651758" y="424930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77" y="612"/>
                </a:lnTo>
                <a:lnTo>
                  <a:pt x="227745" y="9418"/>
                </a:lnTo>
                <a:lnTo>
                  <a:pt x="265567" y="27638"/>
                </a:lnTo>
                <a:lnTo>
                  <a:pt x="297445" y="53931"/>
                </a:lnTo>
                <a:lnTo>
                  <a:pt x="322075" y="86960"/>
                </a:lnTo>
                <a:lnTo>
                  <a:pt x="338157" y="125385"/>
                </a:lnTo>
                <a:lnTo>
                  <a:pt x="344389" y="167867"/>
                </a:lnTo>
                <a:lnTo>
                  <a:pt x="343783" y="182900"/>
                </a:lnTo>
                <a:lnTo>
                  <a:pt x="335012" y="225489"/>
                </a:lnTo>
                <a:lnTo>
                  <a:pt x="316849" y="263342"/>
                </a:lnTo>
                <a:lnTo>
                  <a:pt x="290622" y="295212"/>
                </a:lnTo>
                <a:lnTo>
                  <a:pt x="257659" y="319851"/>
                </a:lnTo>
                <a:lnTo>
                  <a:pt x="219290" y="336012"/>
                </a:lnTo>
                <a:lnTo>
                  <a:pt x="176842" y="342448"/>
                </a:lnTo>
                <a:lnTo>
                  <a:pt x="161592" y="341852"/>
                </a:lnTo>
                <a:lnTo>
                  <a:pt x="118461" y="333196"/>
                </a:lnTo>
                <a:lnTo>
                  <a:pt x="80202" y="315257"/>
                </a:lnTo>
                <a:lnTo>
                  <a:pt x="48024" y="289346"/>
                </a:lnTo>
                <a:lnTo>
                  <a:pt x="23140" y="256775"/>
                </a:lnTo>
                <a:lnTo>
                  <a:pt x="6758" y="218857"/>
                </a:lnTo>
                <a:lnTo>
                  <a:pt x="90" y="176904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3585971" y="4652771"/>
            <a:ext cx="473963" cy="472440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3650574" y="46950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2" y="0"/>
                </a:moveTo>
                <a:lnTo>
                  <a:pt x="127253" y="5863"/>
                </a:lnTo>
                <a:lnTo>
                  <a:pt x="88260" y="21636"/>
                </a:lnTo>
                <a:lnTo>
                  <a:pt x="54724" y="45954"/>
                </a:lnTo>
                <a:lnTo>
                  <a:pt x="28012" y="77450"/>
                </a:lnTo>
                <a:lnTo>
                  <a:pt x="9494" y="114759"/>
                </a:lnTo>
                <a:lnTo>
                  <a:pt x="537" y="156515"/>
                </a:lnTo>
                <a:lnTo>
                  <a:pt x="0" y="176670"/>
                </a:lnTo>
                <a:lnTo>
                  <a:pt x="1060" y="191040"/>
                </a:lnTo>
                <a:lnTo>
                  <a:pt x="11080" y="231838"/>
                </a:lnTo>
                <a:lnTo>
                  <a:pt x="30416" y="268148"/>
                </a:lnTo>
                <a:lnTo>
                  <a:pt x="57852" y="298663"/>
                </a:lnTo>
                <a:lnTo>
                  <a:pt x="92173" y="322072"/>
                </a:lnTo>
                <a:lnTo>
                  <a:pt x="132163" y="337067"/>
                </a:lnTo>
                <a:lnTo>
                  <a:pt x="176607" y="342338"/>
                </a:lnTo>
                <a:lnTo>
                  <a:pt x="191138" y="341363"/>
                </a:lnTo>
                <a:lnTo>
                  <a:pt x="232407" y="331579"/>
                </a:lnTo>
                <a:lnTo>
                  <a:pt x="269154" y="312482"/>
                </a:lnTo>
                <a:lnTo>
                  <a:pt x="300048" y="285319"/>
                </a:lnTo>
                <a:lnTo>
                  <a:pt x="323758" y="251340"/>
                </a:lnTo>
                <a:lnTo>
                  <a:pt x="338955" y="211795"/>
                </a:lnTo>
                <a:lnTo>
                  <a:pt x="344306" y="167933"/>
                </a:lnTo>
                <a:lnTo>
                  <a:pt x="343418" y="153408"/>
                </a:lnTo>
                <a:lnTo>
                  <a:pt x="333790" y="112132"/>
                </a:lnTo>
                <a:lnTo>
                  <a:pt x="314732" y="75346"/>
                </a:lnTo>
                <a:lnTo>
                  <a:pt x="287551" y="44396"/>
                </a:lnTo>
                <a:lnTo>
                  <a:pt x="253553" y="20625"/>
                </a:lnTo>
                <a:lnTo>
                  <a:pt x="214045" y="5378"/>
                </a:lnTo>
                <a:lnTo>
                  <a:pt x="1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3650488" y="469507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56"/>
                </a:lnTo>
                <a:lnTo>
                  <a:pt x="335004" y="225518"/>
                </a:lnTo>
                <a:lnTo>
                  <a:pt x="316822" y="263347"/>
                </a:lnTo>
                <a:lnTo>
                  <a:pt x="290569" y="295192"/>
                </a:lnTo>
                <a:lnTo>
                  <a:pt x="257577" y="319805"/>
                </a:lnTo>
                <a:lnTo>
                  <a:pt x="219174" y="335937"/>
                </a:lnTo>
                <a:lnTo>
                  <a:pt x="176694" y="342338"/>
                </a:lnTo>
                <a:lnTo>
                  <a:pt x="161459" y="341742"/>
                </a:lnTo>
                <a:lnTo>
                  <a:pt x="118365" y="333084"/>
                </a:lnTo>
                <a:lnTo>
                  <a:pt x="80129" y="315139"/>
                </a:lnTo>
                <a:lnTo>
                  <a:pt x="47969" y="289216"/>
                </a:lnTo>
                <a:lnTo>
                  <a:pt x="23097" y="256624"/>
                </a:lnTo>
                <a:lnTo>
                  <a:pt x="6732" y="218672"/>
                </a:lnTo>
                <a:lnTo>
                  <a:pt x="86" y="176670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3451859" y="3445764"/>
            <a:ext cx="473963" cy="472440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3516711" y="34874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3516629" y="34874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3450335" y="3890771"/>
            <a:ext cx="473963" cy="472439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3515441" y="39331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2"/>
                </a:lnTo>
                <a:lnTo>
                  <a:pt x="1046" y="190865"/>
                </a:lnTo>
                <a:lnTo>
                  <a:pt x="11036" y="231683"/>
                </a:lnTo>
                <a:lnTo>
                  <a:pt x="30351" y="268026"/>
                </a:lnTo>
                <a:lnTo>
                  <a:pt x="57768" y="298578"/>
                </a:lnTo>
                <a:lnTo>
                  <a:pt x="92065" y="322024"/>
                </a:lnTo>
                <a:lnTo>
                  <a:pt x="132021" y="337046"/>
                </a:lnTo>
                <a:lnTo>
                  <a:pt x="176413" y="342330"/>
                </a:lnTo>
                <a:lnTo>
                  <a:pt x="190940" y="341369"/>
                </a:lnTo>
                <a:lnTo>
                  <a:pt x="232209" y="331611"/>
                </a:lnTo>
                <a:lnTo>
                  <a:pt x="268969" y="312523"/>
                </a:lnTo>
                <a:lnTo>
                  <a:pt x="299882" y="285362"/>
                </a:lnTo>
                <a:lnTo>
                  <a:pt x="323614" y="251388"/>
                </a:lnTo>
                <a:lnTo>
                  <a:pt x="338827" y="211858"/>
                </a:lnTo>
                <a:lnTo>
                  <a:pt x="344187" y="168032"/>
                </a:lnTo>
                <a:lnTo>
                  <a:pt x="343307" y="153483"/>
                </a:lnTo>
                <a:lnTo>
                  <a:pt x="333697" y="112154"/>
                </a:lnTo>
                <a:lnTo>
                  <a:pt x="314652" y="75341"/>
                </a:lnTo>
                <a:lnTo>
                  <a:pt x="287483" y="44382"/>
                </a:lnTo>
                <a:lnTo>
                  <a:pt x="253500" y="20614"/>
                </a:lnTo>
                <a:lnTo>
                  <a:pt x="214015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3515359" y="393319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63" y="612"/>
                </a:lnTo>
                <a:lnTo>
                  <a:pt x="227789" y="9424"/>
                </a:lnTo>
                <a:lnTo>
                  <a:pt x="265585" y="27655"/>
                </a:lnTo>
                <a:lnTo>
                  <a:pt x="297442" y="53969"/>
                </a:lnTo>
                <a:lnTo>
                  <a:pt x="322049" y="87028"/>
                </a:lnTo>
                <a:lnTo>
                  <a:pt x="338094" y="125495"/>
                </a:lnTo>
                <a:lnTo>
                  <a:pt x="344268" y="168032"/>
                </a:lnTo>
                <a:lnTo>
                  <a:pt x="343659" y="183040"/>
                </a:lnTo>
                <a:lnTo>
                  <a:pt x="334866" y="225574"/>
                </a:lnTo>
                <a:lnTo>
                  <a:pt x="316665" y="263392"/>
                </a:lnTo>
                <a:lnTo>
                  <a:pt x="290391" y="295235"/>
                </a:lnTo>
                <a:lnTo>
                  <a:pt x="257380" y="319845"/>
                </a:lnTo>
                <a:lnTo>
                  <a:pt x="218969" y="335963"/>
                </a:lnTo>
                <a:lnTo>
                  <a:pt x="176494" y="342330"/>
                </a:lnTo>
                <a:lnTo>
                  <a:pt x="161279" y="341732"/>
                </a:lnTo>
                <a:lnTo>
                  <a:pt x="118230" y="333056"/>
                </a:lnTo>
                <a:lnTo>
                  <a:pt x="80025" y="315079"/>
                </a:lnTo>
                <a:lnTo>
                  <a:pt x="47885" y="289119"/>
                </a:lnTo>
                <a:lnTo>
                  <a:pt x="23033" y="256490"/>
                </a:lnTo>
                <a:lnTo>
                  <a:pt x="6691" y="218509"/>
                </a:lnTo>
                <a:lnTo>
                  <a:pt x="81" y="17649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3448811" y="4337303"/>
            <a:ext cx="473963" cy="472440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3514175" y="437884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29" y="0"/>
                </a:moveTo>
                <a:lnTo>
                  <a:pt x="127173" y="5884"/>
                </a:lnTo>
                <a:lnTo>
                  <a:pt x="88204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45"/>
                </a:lnTo>
                <a:lnTo>
                  <a:pt x="1056" y="191109"/>
                </a:lnTo>
                <a:lnTo>
                  <a:pt x="11069" y="231898"/>
                </a:lnTo>
                <a:lnTo>
                  <a:pt x="30399" y="268214"/>
                </a:lnTo>
                <a:lnTo>
                  <a:pt x="57831" y="298741"/>
                </a:lnTo>
                <a:lnTo>
                  <a:pt x="92147" y="322166"/>
                </a:lnTo>
                <a:lnTo>
                  <a:pt x="132130" y="337175"/>
                </a:lnTo>
                <a:lnTo>
                  <a:pt x="176564" y="342452"/>
                </a:lnTo>
                <a:lnTo>
                  <a:pt x="191080" y="341479"/>
                </a:lnTo>
                <a:lnTo>
                  <a:pt x="232314" y="331694"/>
                </a:lnTo>
                <a:lnTo>
                  <a:pt x="269040" y="312587"/>
                </a:lnTo>
                <a:lnTo>
                  <a:pt x="299924" y="285408"/>
                </a:lnTo>
                <a:lnTo>
                  <a:pt x="323631" y="251411"/>
                </a:lnTo>
                <a:lnTo>
                  <a:pt x="338827" y="211847"/>
                </a:lnTo>
                <a:lnTo>
                  <a:pt x="344179" y="167970"/>
                </a:lnTo>
                <a:lnTo>
                  <a:pt x="343284" y="153434"/>
                </a:lnTo>
                <a:lnTo>
                  <a:pt x="333643" y="112132"/>
                </a:lnTo>
                <a:lnTo>
                  <a:pt x="314580" y="75335"/>
                </a:lnTo>
                <a:lnTo>
                  <a:pt x="287401" y="44383"/>
                </a:lnTo>
                <a:lnTo>
                  <a:pt x="253413" y="20616"/>
                </a:lnTo>
                <a:lnTo>
                  <a:pt x="213920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3514090" y="437884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7" y="182998"/>
                </a:lnTo>
                <a:lnTo>
                  <a:pt x="334875" y="225576"/>
                </a:lnTo>
                <a:lnTo>
                  <a:pt x="316693" y="263424"/>
                </a:lnTo>
                <a:lnTo>
                  <a:pt x="290446" y="295287"/>
                </a:lnTo>
                <a:lnTo>
                  <a:pt x="257467" y="319915"/>
                </a:lnTo>
                <a:lnTo>
                  <a:pt x="219090" y="336054"/>
                </a:lnTo>
                <a:lnTo>
                  <a:pt x="176649" y="342452"/>
                </a:lnTo>
                <a:lnTo>
                  <a:pt x="161419" y="341856"/>
                </a:lnTo>
                <a:lnTo>
                  <a:pt x="118333" y="333188"/>
                </a:lnTo>
                <a:lnTo>
                  <a:pt x="80104" y="315228"/>
                </a:lnTo>
                <a:lnTo>
                  <a:pt x="47947" y="289290"/>
                </a:lnTo>
                <a:lnTo>
                  <a:pt x="23081" y="256687"/>
                </a:lnTo>
                <a:lnTo>
                  <a:pt x="6721" y="218734"/>
                </a:lnTo>
                <a:lnTo>
                  <a:pt x="85" y="176745"/>
                </a:lnTo>
                <a:lnTo>
                  <a:pt x="0" y="171312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3447288" y="4782311"/>
            <a:ext cx="475488" cy="472440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3512901" y="482461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27" y="0"/>
                </a:moveTo>
                <a:lnTo>
                  <a:pt x="127250" y="5865"/>
                </a:lnTo>
                <a:lnTo>
                  <a:pt x="88260" y="21640"/>
                </a:lnTo>
                <a:lnTo>
                  <a:pt x="54725" y="45958"/>
                </a:lnTo>
                <a:lnTo>
                  <a:pt x="28015" y="77456"/>
                </a:lnTo>
                <a:lnTo>
                  <a:pt x="9498" y="114767"/>
                </a:lnTo>
                <a:lnTo>
                  <a:pt x="542" y="156527"/>
                </a:lnTo>
                <a:lnTo>
                  <a:pt x="0" y="176518"/>
                </a:lnTo>
                <a:lnTo>
                  <a:pt x="1047" y="190898"/>
                </a:lnTo>
                <a:lnTo>
                  <a:pt x="11039" y="231728"/>
                </a:lnTo>
                <a:lnTo>
                  <a:pt x="30355" y="268071"/>
                </a:lnTo>
                <a:lnTo>
                  <a:pt x="57773" y="298616"/>
                </a:lnTo>
                <a:lnTo>
                  <a:pt x="92072" y="322050"/>
                </a:lnTo>
                <a:lnTo>
                  <a:pt x="132030" y="337063"/>
                </a:lnTo>
                <a:lnTo>
                  <a:pt x="176425" y="342343"/>
                </a:lnTo>
                <a:lnTo>
                  <a:pt x="190951" y="341381"/>
                </a:lnTo>
                <a:lnTo>
                  <a:pt x="232218" y="331628"/>
                </a:lnTo>
                <a:lnTo>
                  <a:pt x="268974" y="312547"/>
                </a:lnTo>
                <a:lnTo>
                  <a:pt x="299886" y="285393"/>
                </a:lnTo>
                <a:lnTo>
                  <a:pt x="323615" y="251420"/>
                </a:lnTo>
                <a:lnTo>
                  <a:pt x="338827" y="211881"/>
                </a:lnTo>
                <a:lnTo>
                  <a:pt x="344186" y="168030"/>
                </a:lnTo>
                <a:lnTo>
                  <a:pt x="343304" y="153497"/>
                </a:lnTo>
                <a:lnTo>
                  <a:pt x="333691" y="112198"/>
                </a:lnTo>
                <a:lnTo>
                  <a:pt x="314645" y="75391"/>
                </a:lnTo>
                <a:lnTo>
                  <a:pt x="287475" y="44422"/>
                </a:lnTo>
                <a:lnTo>
                  <a:pt x="253492" y="20637"/>
                </a:lnTo>
                <a:lnTo>
                  <a:pt x="214006" y="5381"/>
                </a:lnTo>
                <a:lnTo>
                  <a:pt x="170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3512820" y="482461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99"/>
                </a:moveTo>
                <a:lnTo>
                  <a:pt x="5464" y="128260"/>
                </a:lnTo>
                <a:lnTo>
                  <a:pt x="20947" y="89315"/>
                </a:lnTo>
                <a:lnTo>
                  <a:pt x="45078" y="55727"/>
                </a:lnTo>
                <a:lnTo>
                  <a:pt x="76489" y="28864"/>
                </a:lnTo>
                <a:lnTo>
                  <a:pt x="113813" y="10090"/>
                </a:lnTo>
                <a:lnTo>
                  <a:pt x="155680" y="769"/>
                </a:lnTo>
                <a:lnTo>
                  <a:pt x="170408" y="0"/>
                </a:lnTo>
                <a:lnTo>
                  <a:pt x="185353" y="613"/>
                </a:lnTo>
                <a:lnTo>
                  <a:pt x="227780" y="9436"/>
                </a:lnTo>
                <a:lnTo>
                  <a:pt x="265577" y="27684"/>
                </a:lnTo>
                <a:lnTo>
                  <a:pt x="297435" y="54013"/>
                </a:lnTo>
                <a:lnTo>
                  <a:pt x="322042" y="87077"/>
                </a:lnTo>
                <a:lnTo>
                  <a:pt x="338090" y="125531"/>
                </a:lnTo>
                <a:lnTo>
                  <a:pt x="344268" y="168030"/>
                </a:lnTo>
                <a:lnTo>
                  <a:pt x="343659" y="183048"/>
                </a:lnTo>
                <a:lnTo>
                  <a:pt x="334867" y="225602"/>
                </a:lnTo>
                <a:lnTo>
                  <a:pt x="316667" y="263425"/>
                </a:lnTo>
                <a:lnTo>
                  <a:pt x="290395" y="295264"/>
                </a:lnTo>
                <a:lnTo>
                  <a:pt x="257387" y="319866"/>
                </a:lnTo>
                <a:lnTo>
                  <a:pt x="218979" y="335977"/>
                </a:lnTo>
                <a:lnTo>
                  <a:pt x="176506" y="342343"/>
                </a:lnTo>
                <a:lnTo>
                  <a:pt x="161290" y="341745"/>
                </a:lnTo>
                <a:lnTo>
                  <a:pt x="118239" y="333076"/>
                </a:lnTo>
                <a:lnTo>
                  <a:pt x="80031" y="315110"/>
                </a:lnTo>
                <a:lnTo>
                  <a:pt x="47890" y="289160"/>
                </a:lnTo>
                <a:lnTo>
                  <a:pt x="23037" y="256536"/>
                </a:lnTo>
                <a:lnTo>
                  <a:pt x="6693" y="218552"/>
                </a:lnTo>
                <a:lnTo>
                  <a:pt x="81" y="176518"/>
                </a:lnTo>
                <a:lnTo>
                  <a:pt x="0" y="171199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3314700" y="3575303"/>
            <a:ext cx="473963" cy="472440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3379042" y="36169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6" y="0"/>
                </a:moveTo>
                <a:lnTo>
                  <a:pt x="127222" y="5842"/>
                </a:lnTo>
                <a:lnTo>
                  <a:pt x="88228" y="21605"/>
                </a:lnTo>
                <a:lnTo>
                  <a:pt x="54699" y="45920"/>
                </a:lnTo>
                <a:lnTo>
                  <a:pt x="27999" y="77421"/>
                </a:lnTo>
                <a:lnTo>
                  <a:pt x="9492" y="114740"/>
                </a:lnTo>
                <a:lnTo>
                  <a:pt x="542" y="156511"/>
                </a:lnTo>
                <a:lnTo>
                  <a:pt x="0" y="176494"/>
                </a:lnTo>
                <a:lnTo>
                  <a:pt x="1044" y="190884"/>
                </a:lnTo>
                <a:lnTo>
                  <a:pt x="11020" y="231732"/>
                </a:lnTo>
                <a:lnTo>
                  <a:pt x="30315" y="268080"/>
                </a:lnTo>
                <a:lnTo>
                  <a:pt x="57715" y="298621"/>
                </a:lnTo>
                <a:lnTo>
                  <a:pt x="92005" y="322048"/>
                </a:lnTo>
                <a:lnTo>
                  <a:pt x="131973" y="337053"/>
                </a:lnTo>
                <a:lnTo>
                  <a:pt x="176404" y="342329"/>
                </a:lnTo>
                <a:lnTo>
                  <a:pt x="190942" y="341360"/>
                </a:lnTo>
                <a:lnTo>
                  <a:pt x="232229" y="331597"/>
                </a:lnTo>
                <a:lnTo>
                  <a:pt x="268993" y="312519"/>
                </a:lnTo>
                <a:lnTo>
                  <a:pt x="299903" y="285374"/>
                </a:lnTo>
                <a:lnTo>
                  <a:pt x="323626" y="251411"/>
                </a:lnTo>
                <a:lnTo>
                  <a:pt x="338831" y="211877"/>
                </a:lnTo>
                <a:lnTo>
                  <a:pt x="344187" y="168020"/>
                </a:lnTo>
                <a:lnTo>
                  <a:pt x="343305" y="153489"/>
                </a:lnTo>
                <a:lnTo>
                  <a:pt x="333692" y="112194"/>
                </a:lnTo>
                <a:lnTo>
                  <a:pt x="314645" y="75390"/>
                </a:lnTo>
                <a:lnTo>
                  <a:pt x="287474" y="44422"/>
                </a:lnTo>
                <a:lnTo>
                  <a:pt x="253489" y="20638"/>
                </a:lnTo>
                <a:lnTo>
                  <a:pt x="214000" y="5381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3378961" y="36169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237"/>
                </a:lnTo>
                <a:lnTo>
                  <a:pt x="20933" y="89282"/>
                </a:lnTo>
                <a:lnTo>
                  <a:pt x="45054" y="55689"/>
                </a:lnTo>
                <a:lnTo>
                  <a:pt x="76458" y="28827"/>
                </a:lnTo>
                <a:lnTo>
                  <a:pt x="113782" y="10061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6"/>
                </a:lnTo>
                <a:lnTo>
                  <a:pt x="265575" y="27685"/>
                </a:lnTo>
                <a:lnTo>
                  <a:pt x="297434" y="54013"/>
                </a:lnTo>
                <a:lnTo>
                  <a:pt x="322043" y="87076"/>
                </a:lnTo>
                <a:lnTo>
                  <a:pt x="338090" y="125526"/>
                </a:lnTo>
                <a:lnTo>
                  <a:pt x="344268" y="168020"/>
                </a:lnTo>
                <a:lnTo>
                  <a:pt x="343659" y="183042"/>
                </a:lnTo>
                <a:lnTo>
                  <a:pt x="334873" y="225597"/>
                </a:lnTo>
                <a:lnTo>
                  <a:pt x="316680" y="263413"/>
                </a:lnTo>
                <a:lnTo>
                  <a:pt x="290413" y="295242"/>
                </a:lnTo>
                <a:lnTo>
                  <a:pt x="257404" y="319837"/>
                </a:lnTo>
                <a:lnTo>
                  <a:pt x="218984" y="335948"/>
                </a:lnTo>
                <a:lnTo>
                  <a:pt x="176485" y="342329"/>
                </a:lnTo>
                <a:lnTo>
                  <a:pt x="161254" y="341732"/>
                </a:lnTo>
                <a:lnTo>
                  <a:pt x="118176" y="333068"/>
                </a:lnTo>
                <a:lnTo>
                  <a:pt x="79965" y="315111"/>
                </a:lnTo>
                <a:lnTo>
                  <a:pt x="47837" y="289167"/>
                </a:lnTo>
                <a:lnTo>
                  <a:pt x="23004" y="256544"/>
                </a:lnTo>
                <a:lnTo>
                  <a:pt x="6680" y="218551"/>
                </a:lnTo>
                <a:lnTo>
                  <a:pt x="80" y="176494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3313176" y="4020311"/>
            <a:ext cx="473963" cy="472439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3377772" y="40627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6" y="0"/>
                </a:moveTo>
                <a:lnTo>
                  <a:pt x="127222" y="5834"/>
                </a:lnTo>
                <a:lnTo>
                  <a:pt x="88228" y="21578"/>
                </a:lnTo>
                <a:lnTo>
                  <a:pt x="54699" y="45875"/>
                </a:lnTo>
                <a:lnTo>
                  <a:pt x="27999" y="77365"/>
                </a:lnTo>
                <a:lnTo>
                  <a:pt x="9492" y="114691"/>
                </a:lnTo>
                <a:lnTo>
                  <a:pt x="542" y="156493"/>
                </a:lnTo>
                <a:lnTo>
                  <a:pt x="0" y="176490"/>
                </a:lnTo>
                <a:lnTo>
                  <a:pt x="1044" y="190864"/>
                </a:lnTo>
                <a:lnTo>
                  <a:pt x="11021" y="231682"/>
                </a:lnTo>
                <a:lnTo>
                  <a:pt x="30316" y="268026"/>
                </a:lnTo>
                <a:lnTo>
                  <a:pt x="57716" y="298578"/>
                </a:lnTo>
                <a:lnTo>
                  <a:pt x="92007" y="322024"/>
                </a:lnTo>
                <a:lnTo>
                  <a:pt x="131975" y="337046"/>
                </a:lnTo>
                <a:lnTo>
                  <a:pt x="176407" y="342329"/>
                </a:lnTo>
                <a:lnTo>
                  <a:pt x="190945" y="341358"/>
                </a:lnTo>
                <a:lnTo>
                  <a:pt x="232231" y="331582"/>
                </a:lnTo>
                <a:lnTo>
                  <a:pt x="268995" y="312484"/>
                </a:lnTo>
                <a:lnTo>
                  <a:pt x="299904" y="285322"/>
                </a:lnTo>
                <a:lnTo>
                  <a:pt x="323627" y="251352"/>
                </a:lnTo>
                <a:lnTo>
                  <a:pt x="338831" y="211831"/>
                </a:lnTo>
                <a:lnTo>
                  <a:pt x="344187" y="168016"/>
                </a:lnTo>
                <a:lnTo>
                  <a:pt x="343305" y="153468"/>
                </a:lnTo>
                <a:lnTo>
                  <a:pt x="333692" y="112143"/>
                </a:lnTo>
                <a:lnTo>
                  <a:pt x="314645" y="75334"/>
                </a:lnTo>
                <a:lnTo>
                  <a:pt x="287474" y="44378"/>
                </a:lnTo>
                <a:lnTo>
                  <a:pt x="253489" y="20612"/>
                </a:lnTo>
                <a:lnTo>
                  <a:pt x="214000" y="5374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3377691" y="40627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194"/>
                </a:lnTo>
                <a:lnTo>
                  <a:pt x="20933" y="89226"/>
                </a:lnTo>
                <a:lnTo>
                  <a:pt x="45054" y="55639"/>
                </a:lnTo>
                <a:lnTo>
                  <a:pt x="76458" y="28794"/>
                </a:lnTo>
                <a:lnTo>
                  <a:pt x="113782" y="10048"/>
                </a:lnTo>
                <a:lnTo>
                  <a:pt x="155661" y="759"/>
                </a:lnTo>
                <a:lnTo>
                  <a:pt x="170397" y="0"/>
                </a:lnTo>
                <a:lnTo>
                  <a:pt x="185343" y="612"/>
                </a:lnTo>
                <a:lnTo>
                  <a:pt x="227774" y="9423"/>
                </a:lnTo>
                <a:lnTo>
                  <a:pt x="265575" y="27652"/>
                </a:lnTo>
                <a:lnTo>
                  <a:pt x="297434" y="53964"/>
                </a:lnTo>
                <a:lnTo>
                  <a:pt x="322043" y="87019"/>
                </a:lnTo>
                <a:lnTo>
                  <a:pt x="338090" y="125482"/>
                </a:lnTo>
                <a:lnTo>
                  <a:pt x="344268" y="168016"/>
                </a:lnTo>
                <a:lnTo>
                  <a:pt x="343659" y="183021"/>
                </a:lnTo>
                <a:lnTo>
                  <a:pt x="334873" y="225544"/>
                </a:lnTo>
                <a:lnTo>
                  <a:pt x="316681" y="263354"/>
                </a:lnTo>
                <a:lnTo>
                  <a:pt x="290414" y="295195"/>
                </a:lnTo>
                <a:lnTo>
                  <a:pt x="257406" y="319808"/>
                </a:lnTo>
                <a:lnTo>
                  <a:pt x="218987" y="335938"/>
                </a:lnTo>
                <a:lnTo>
                  <a:pt x="176489" y="342329"/>
                </a:lnTo>
                <a:lnTo>
                  <a:pt x="161257" y="341731"/>
                </a:lnTo>
                <a:lnTo>
                  <a:pt x="118178" y="333055"/>
                </a:lnTo>
                <a:lnTo>
                  <a:pt x="79967" y="315079"/>
                </a:lnTo>
                <a:lnTo>
                  <a:pt x="47838" y="289119"/>
                </a:lnTo>
                <a:lnTo>
                  <a:pt x="23005" y="256490"/>
                </a:lnTo>
                <a:lnTo>
                  <a:pt x="6681" y="218508"/>
                </a:lnTo>
                <a:lnTo>
                  <a:pt x="81" y="17649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3311652" y="4466844"/>
            <a:ext cx="473963" cy="472440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3376507" y="450838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07" y="0"/>
                </a:moveTo>
                <a:lnTo>
                  <a:pt x="127137" y="5863"/>
                </a:lnTo>
                <a:lnTo>
                  <a:pt x="88166" y="21640"/>
                </a:lnTo>
                <a:lnTo>
                  <a:pt x="54658" y="45967"/>
                </a:lnTo>
                <a:lnTo>
                  <a:pt x="27975" y="77482"/>
                </a:lnTo>
                <a:lnTo>
                  <a:pt x="9481" y="114822"/>
                </a:lnTo>
                <a:lnTo>
                  <a:pt x="538" y="156623"/>
                </a:lnTo>
                <a:lnTo>
                  <a:pt x="0" y="176744"/>
                </a:lnTo>
                <a:lnTo>
                  <a:pt x="1054" y="191108"/>
                </a:lnTo>
                <a:lnTo>
                  <a:pt x="11053" y="231898"/>
                </a:lnTo>
                <a:lnTo>
                  <a:pt x="30364" y="268214"/>
                </a:lnTo>
                <a:lnTo>
                  <a:pt x="57779" y="298741"/>
                </a:lnTo>
                <a:lnTo>
                  <a:pt x="92089" y="322166"/>
                </a:lnTo>
                <a:lnTo>
                  <a:pt x="132085" y="337174"/>
                </a:lnTo>
                <a:lnTo>
                  <a:pt x="176559" y="342451"/>
                </a:lnTo>
                <a:lnTo>
                  <a:pt x="191084" y="341468"/>
                </a:lnTo>
                <a:lnTo>
                  <a:pt x="232336" y="331665"/>
                </a:lnTo>
                <a:lnTo>
                  <a:pt x="269066" y="312548"/>
                </a:lnTo>
                <a:lnTo>
                  <a:pt x="299945" y="285368"/>
                </a:lnTo>
                <a:lnTo>
                  <a:pt x="323643" y="251376"/>
                </a:lnTo>
                <a:lnTo>
                  <a:pt x="338831" y="211821"/>
                </a:lnTo>
                <a:lnTo>
                  <a:pt x="344179" y="167954"/>
                </a:lnTo>
                <a:lnTo>
                  <a:pt x="343283" y="153419"/>
                </a:lnTo>
                <a:lnTo>
                  <a:pt x="333638" y="112121"/>
                </a:lnTo>
                <a:lnTo>
                  <a:pt x="314573" y="75328"/>
                </a:lnTo>
                <a:lnTo>
                  <a:pt x="287392" y="44379"/>
                </a:lnTo>
                <a:lnTo>
                  <a:pt x="253401" y="20614"/>
                </a:lnTo>
                <a:lnTo>
                  <a:pt x="213905" y="5374"/>
                </a:lnTo>
                <a:lnTo>
                  <a:pt x="170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3376421" y="450838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3"/>
                </a:moveTo>
                <a:lnTo>
                  <a:pt x="5456" y="128327"/>
                </a:lnTo>
                <a:lnTo>
                  <a:pt x="20919" y="89349"/>
                </a:lnTo>
                <a:lnTo>
                  <a:pt x="45023" y="55741"/>
                </a:lnTo>
                <a:lnTo>
                  <a:pt x="76407" y="28866"/>
                </a:lnTo>
                <a:lnTo>
                  <a:pt x="113709" y="10088"/>
                </a:lnTo>
                <a:lnTo>
                  <a:pt x="155564" y="769"/>
                </a:lnTo>
                <a:lnTo>
                  <a:pt x="170292" y="0"/>
                </a:lnTo>
                <a:lnTo>
                  <a:pt x="185244" y="612"/>
                </a:lnTo>
                <a:lnTo>
                  <a:pt x="227686" y="9424"/>
                </a:lnTo>
                <a:lnTo>
                  <a:pt x="265493" y="27655"/>
                </a:lnTo>
                <a:lnTo>
                  <a:pt x="297359" y="53963"/>
                </a:lnTo>
                <a:lnTo>
                  <a:pt x="321979" y="87009"/>
                </a:lnTo>
                <a:lnTo>
                  <a:pt x="338049" y="125453"/>
                </a:lnTo>
                <a:lnTo>
                  <a:pt x="344264" y="167954"/>
                </a:lnTo>
                <a:lnTo>
                  <a:pt x="343657" y="182978"/>
                </a:lnTo>
                <a:lnTo>
                  <a:pt x="334881" y="225547"/>
                </a:lnTo>
                <a:lnTo>
                  <a:pt x="316709" y="263386"/>
                </a:lnTo>
                <a:lnTo>
                  <a:pt x="290469" y="295247"/>
                </a:lnTo>
                <a:lnTo>
                  <a:pt x="257492" y="319878"/>
                </a:lnTo>
                <a:lnTo>
                  <a:pt x="219107" y="336029"/>
                </a:lnTo>
                <a:lnTo>
                  <a:pt x="176644" y="342451"/>
                </a:lnTo>
                <a:lnTo>
                  <a:pt x="161396" y="341854"/>
                </a:lnTo>
                <a:lnTo>
                  <a:pt x="118281" y="333188"/>
                </a:lnTo>
                <a:lnTo>
                  <a:pt x="80046" y="315228"/>
                </a:lnTo>
                <a:lnTo>
                  <a:pt x="47900" y="289290"/>
                </a:lnTo>
                <a:lnTo>
                  <a:pt x="23052" y="256687"/>
                </a:lnTo>
                <a:lnTo>
                  <a:pt x="6711" y="218734"/>
                </a:lnTo>
                <a:lnTo>
                  <a:pt x="84" y="176744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3310128" y="4911852"/>
            <a:ext cx="473963" cy="472440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3375233" y="495415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07" y="0"/>
                </a:moveTo>
                <a:lnTo>
                  <a:pt x="127257" y="5841"/>
                </a:lnTo>
                <a:lnTo>
                  <a:pt x="88278" y="21598"/>
                </a:lnTo>
                <a:lnTo>
                  <a:pt x="54745" y="45907"/>
                </a:lnTo>
                <a:lnTo>
                  <a:pt x="28029" y="77405"/>
                </a:lnTo>
                <a:lnTo>
                  <a:pt x="9504" y="114729"/>
                </a:lnTo>
                <a:lnTo>
                  <a:pt x="543" y="156515"/>
                </a:lnTo>
                <a:lnTo>
                  <a:pt x="0" y="176517"/>
                </a:lnTo>
                <a:lnTo>
                  <a:pt x="1047" y="190897"/>
                </a:lnTo>
                <a:lnTo>
                  <a:pt x="11038" y="231728"/>
                </a:lnTo>
                <a:lnTo>
                  <a:pt x="30354" y="268071"/>
                </a:lnTo>
                <a:lnTo>
                  <a:pt x="57772" y="298616"/>
                </a:lnTo>
                <a:lnTo>
                  <a:pt x="92070" y="322050"/>
                </a:lnTo>
                <a:lnTo>
                  <a:pt x="132026" y="337062"/>
                </a:lnTo>
                <a:lnTo>
                  <a:pt x="176419" y="342341"/>
                </a:lnTo>
                <a:lnTo>
                  <a:pt x="190956" y="341370"/>
                </a:lnTo>
                <a:lnTo>
                  <a:pt x="232239" y="331598"/>
                </a:lnTo>
                <a:lnTo>
                  <a:pt x="269000" y="312509"/>
                </a:lnTo>
                <a:lnTo>
                  <a:pt x="299907" y="285354"/>
                </a:lnTo>
                <a:lnTo>
                  <a:pt x="323628" y="251385"/>
                </a:lnTo>
                <a:lnTo>
                  <a:pt x="338831" y="211854"/>
                </a:lnTo>
                <a:lnTo>
                  <a:pt x="344186" y="168014"/>
                </a:lnTo>
                <a:lnTo>
                  <a:pt x="343303" y="153476"/>
                </a:lnTo>
                <a:lnTo>
                  <a:pt x="333687" y="112168"/>
                </a:lnTo>
                <a:lnTo>
                  <a:pt x="314639" y="75362"/>
                </a:lnTo>
                <a:lnTo>
                  <a:pt x="287467" y="44401"/>
                </a:lnTo>
                <a:lnTo>
                  <a:pt x="253481" y="20625"/>
                </a:lnTo>
                <a:lnTo>
                  <a:pt x="213992" y="5378"/>
                </a:lnTo>
                <a:lnTo>
                  <a:pt x="170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3375152" y="495415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200"/>
                </a:moveTo>
                <a:lnTo>
                  <a:pt x="5468" y="128229"/>
                </a:lnTo>
                <a:lnTo>
                  <a:pt x="20958" y="89266"/>
                </a:lnTo>
                <a:lnTo>
                  <a:pt x="45096" y="55675"/>
                </a:lnTo>
                <a:lnTo>
                  <a:pt x="76509" y="28818"/>
                </a:lnTo>
                <a:lnTo>
                  <a:pt x="113825" y="10059"/>
                </a:lnTo>
                <a:lnTo>
                  <a:pt x="155671" y="761"/>
                </a:lnTo>
                <a:lnTo>
                  <a:pt x="170389" y="0"/>
                </a:lnTo>
                <a:lnTo>
                  <a:pt x="185335" y="613"/>
                </a:lnTo>
                <a:lnTo>
                  <a:pt x="227767" y="9430"/>
                </a:lnTo>
                <a:lnTo>
                  <a:pt x="265568" y="27669"/>
                </a:lnTo>
                <a:lnTo>
                  <a:pt x="297427" y="53989"/>
                </a:lnTo>
                <a:lnTo>
                  <a:pt x="322037" y="87047"/>
                </a:lnTo>
                <a:lnTo>
                  <a:pt x="338087" y="125503"/>
                </a:lnTo>
                <a:lnTo>
                  <a:pt x="344267" y="168014"/>
                </a:lnTo>
                <a:lnTo>
                  <a:pt x="343659" y="183029"/>
                </a:lnTo>
                <a:lnTo>
                  <a:pt x="334873" y="225572"/>
                </a:lnTo>
                <a:lnTo>
                  <a:pt x="316683" y="263388"/>
                </a:lnTo>
                <a:lnTo>
                  <a:pt x="290419" y="295224"/>
                </a:lnTo>
                <a:lnTo>
                  <a:pt x="257413" y="319830"/>
                </a:lnTo>
                <a:lnTo>
                  <a:pt x="218996" y="335953"/>
                </a:lnTo>
                <a:lnTo>
                  <a:pt x="176501" y="342341"/>
                </a:lnTo>
                <a:lnTo>
                  <a:pt x="161286" y="341744"/>
                </a:lnTo>
                <a:lnTo>
                  <a:pt x="118235" y="333075"/>
                </a:lnTo>
                <a:lnTo>
                  <a:pt x="80029" y="315110"/>
                </a:lnTo>
                <a:lnTo>
                  <a:pt x="47889" y="289159"/>
                </a:lnTo>
                <a:lnTo>
                  <a:pt x="23036" y="256536"/>
                </a:lnTo>
                <a:lnTo>
                  <a:pt x="6693" y="218551"/>
                </a:lnTo>
                <a:lnTo>
                  <a:pt x="81" y="176517"/>
                </a:lnTo>
                <a:lnTo>
                  <a:pt x="0" y="171200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3176016" y="3704844"/>
            <a:ext cx="473964" cy="472440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3241248" y="37465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3241167" y="37465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3174492" y="4596384"/>
            <a:ext cx="473964" cy="472440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3238709" y="463792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32" y="0"/>
                </a:moveTo>
                <a:lnTo>
                  <a:pt x="127175" y="5884"/>
                </a:lnTo>
                <a:lnTo>
                  <a:pt x="88206" y="21672"/>
                </a:lnTo>
                <a:lnTo>
                  <a:pt x="54690" y="46001"/>
                </a:lnTo>
                <a:lnTo>
                  <a:pt x="27996" y="77511"/>
                </a:lnTo>
                <a:lnTo>
                  <a:pt x="9491" y="114840"/>
                </a:lnTo>
                <a:lnTo>
                  <a:pt x="540" y="156628"/>
                </a:lnTo>
                <a:lnTo>
                  <a:pt x="0" y="176672"/>
                </a:lnTo>
                <a:lnTo>
                  <a:pt x="1050" y="191040"/>
                </a:lnTo>
                <a:lnTo>
                  <a:pt x="11051" y="231840"/>
                </a:lnTo>
                <a:lnTo>
                  <a:pt x="30374" y="268162"/>
                </a:lnTo>
                <a:lnTo>
                  <a:pt x="57802" y="298692"/>
                </a:lnTo>
                <a:lnTo>
                  <a:pt x="92116" y="322117"/>
                </a:lnTo>
                <a:lnTo>
                  <a:pt x="132096" y="337125"/>
                </a:lnTo>
                <a:lnTo>
                  <a:pt x="176525" y="342403"/>
                </a:lnTo>
                <a:lnTo>
                  <a:pt x="191044" y="341433"/>
                </a:lnTo>
                <a:lnTo>
                  <a:pt x="232288" y="331661"/>
                </a:lnTo>
                <a:lnTo>
                  <a:pt x="269022" y="312566"/>
                </a:lnTo>
                <a:lnTo>
                  <a:pt x="299914" y="285399"/>
                </a:lnTo>
                <a:lnTo>
                  <a:pt x="323627" y="251410"/>
                </a:lnTo>
                <a:lnTo>
                  <a:pt x="338828" y="211850"/>
                </a:lnTo>
                <a:lnTo>
                  <a:pt x="344181" y="167970"/>
                </a:lnTo>
                <a:lnTo>
                  <a:pt x="343287" y="153434"/>
                </a:lnTo>
                <a:lnTo>
                  <a:pt x="333645" y="112132"/>
                </a:lnTo>
                <a:lnTo>
                  <a:pt x="314582" y="75335"/>
                </a:lnTo>
                <a:lnTo>
                  <a:pt x="287403" y="44383"/>
                </a:lnTo>
                <a:lnTo>
                  <a:pt x="253415" y="20616"/>
                </a:lnTo>
                <a:lnTo>
                  <a:pt x="213923" y="5375"/>
                </a:lnTo>
                <a:lnTo>
                  <a:pt x="1702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3238626" y="463792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6" y="183000"/>
                </a:lnTo>
                <a:lnTo>
                  <a:pt x="334872" y="225579"/>
                </a:lnTo>
                <a:lnTo>
                  <a:pt x="316686" y="263420"/>
                </a:lnTo>
                <a:lnTo>
                  <a:pt x="290431" y="295274"/>
                </a:lnTo>
                <a:lnTo>
                  <a:pt x="257444" y="319890"/>
                </a:lnTo>
                <a:lnTo>
                  <a:pt x="219058" y="336016"/>
                </a:lnTo>
                <a:lnTo>
                  <a:pt x="176608" y="342403"/>
                </a:lnTo>
                <a:lnTo>
                  <a:pt x="161379" y="341806"/>
                </a:lnTo>
                <a:lnTo>
                  <a:pt x="118298" y="333139"/>
                </a:lnTo>
                <a:lnTo>
                  <a:pt x="80071" y="315179"/>
                </a:lnTo>
                <a:lnTo>
                  <a:pt x="47917" y="289240"/>
                </a:lnTo>
                <a:lnTo>
                  <a:pt x="23055" y="256633"/>
                </a:lnTo>
                <a:lnTo>
                  <a:pt x="6704" y="218673"/>
                </a:lnTo>
                <a:lnTo>
                  <a:pt x="82" y="176672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3172967" y="5041391"/>
            <a:ext cx="473964" cy="472440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3237438" y="508369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27" y="0"/>
                </a:moveTo>
                <a:lnTo>
                  <a:pt x="127250" y="5862"/>
                </a:lnTo>
                <a:lnTo>
                  <a:pt x="88260" y="21629"/>
                </a:lnTo>
                <a:lnTo>
                  <a:pt x="54725" y="45940"/>
                </a:lnTo>
                <a:lnTo>
                  <a:pt x="28015" y="77434"/>
                </a:lnTo>
                <a:lnTo>
                  <a:pt x="9498" y="114747"/>
                </a:lnTo>
                <a:lnTo>
                  <a:pt x="542" y="156520"/>
                </a:lnTo>
                <a:lnTo>
                  <a:pt x="0" y="176519"/>
                </a:lnTo>
                <a:lnTo>
                  <a:pt x="1047" y="190899"/>
                </a:lnTo>
                <a:lnTo>
                  <a:pt x="11039" y="231729"/>
                </a:lnTo>
                <a:lnTo>
                  <a:pt x="30355" y="268072"/>
                </a:lnTo>
                <a:lnTo>
                  <a:pt x="57774" y="298616"/>
                </a:lnTo>
                <a:lnTo>
                  <a:pt x="92073" y="322050"/>
                </a:lnTo>
                <a:lnTo>
                  <a:pt x="132031" y="337063"/>
                </a:lnTo>
                <a:lnTo>
                  <a:pt x="176426" y="342343"/>
                </a:lnTo>
                <a:lnTo>
                  <a:pt x="190953" y="341381"/>
                </a:lnTo>
                <a:lnTo>
                  <a:pt x="232219" y="331627"/>
                </a:lnTo>
                <a:lnTo>
                  <a:pt x="268975" y="312547"/>
                </a:lnTo>
                <a:lnTo>
                  <a:pt x="299886" y="285393"/>
                </a:lnTo>
                <a:lnTo>
                  <a:pt x="323615" y="251419"/>
                </a:lnTo>
                <a:lnTo>
                  <a:pt x="338827" y="211880"/>
                </a:lnTo>
                <a:lnTo>
                  <a:pt x="344186" y="168028"/>
                </a:lnTo>
                <a:lnTo>
                  <a:pt x="343304" y="153489"/>
                </a:lnTo>
                <a:lnTo>
                  <a:pt x="333691" y="112177"/>
                </a:lnTo>
                <a:lnTo>
                  <a:pt x="314645" y="75368"/>
                </a:lnTo>
                <a:lnTo>
                  <a:pt x="287475" y="44404"/>
                </a:lnTo>
                <a:lnTo>
                  <a:pt x="253492" y="20627"/>
                </a:lnTo>
                <a:lnTo>
                  <a:pt x="214006" y="5378"/>
                </a:lnTo>
                <a:lnTo>
                  <a:pt x="170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3237357" y="508369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99"/>
                </a:moveTo>
                <a:lnTo>
                  <a:pt x="5464" y="128243"/>
                </a:lnTo>
                <a:lnTo>
                  <a:pt x="20947" y="89292"/>
                </a:lnTo>
                <a:lnTo>
                  <a:pt x="45078" y="55707"/>
                </a:lnTo>
                <a:lnTo>
                  <a:pt x="76489" y="28851"/>
                </a:lnTo>
                <a:lnTo>
                  <a:pt x="113813" y="10084"/>
                </a:lnTo>
                <a:lnTo>
                  <a:pt x="155680" y="769"/>
                </a:lnTo>
                <a:lnTo>
                  <a:pt x="170408" y="0"/>
                </a:lnTo>
                <a:lnTo>
                  <a:pt x="185353" y="613"/>
                </a:lnTo>
                <a:lnTo>
                  <a:pt x="227780" y="9430"/>
                </a:lnTo>
                <a:lnTo>
                  <a:pt x="265577" y="27671"/>
                </a:lnTo>
                <a:lnTo>
                  <a:pt x="297435" y="53993"/>
                </a:lnTo>
                <a:lnTo>
                  <a:pt x="322042" y="87055"/>
                </a:lnTo>
                <a:lnTo>
                  <a:pt x="338090" y="125514"/>
                </a:lnTo>
                <a:lnTo>
                  <a:pt x="344268" y="168028"/>
                </a:lnTo>
                <a:lnTo>
                  <a:pt x="343659" y="183047"/>
                </a:lnTo>
                <a:lnTo>
                  <a:pt x="334867" y="225600"/>
                </a:lnTo>
                <a:lnTo>
                  <a:pt x="316668" y="263424"/>
                </a:lnTo>
                <a:lnTo>
                  <a:pt x="290396" y="295264"/>
                </a:lnTo>
                <a:lnTo>
                  <a:pt x="257388" y="319866"/>
                </a:lnTo>
                <a:lnTo>
                  <a:pt x="218980" y="335977"/>
                </a:lnTo>
                <a:lnTo>
                  <a:pt x="176508" y="342343"/>
                </a:lnTo>
                <a:lnTo>
                  <a:pt x="161292" y="341745"/>
                </a:lnTo>
                <a:lnTo>
                  <a:pt x="118240" y="333076"/>
                </a:lnTo>
                <a:lnTo>
                  <a:pt x="80032" y="315110"/>
                </a:lnTo>
                <a:lnTo>
                  <a:pt x="47891" y="289160"/>
                </a:lnTo>
                <a:lnTo>
                  <a:pt x="23038" y="256537"/>
                </a:lnTo>
                <a:lnTo>
                  <a:pt x="6694" y="218553"/>
                </a:lnTo>
                <a:lnTo>
                  <a:pt x="81" y="176519"/>
                </a:lnTo>
                <a:lnTo>
                  <a:pt x="0" y="171199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4453128" y="3639311"/>
            <a:ext cx="473963" cy="472439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4517852" y="368173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6"/>
                </a:lnTo>
                <a:lnTo>
                  <a:pt x="1047" y="190869"/>
                </a:lnTo>
                <a:lnTo>
                  <a:pt x="11037" y="231686"/>
                </a:lnTo>
                <a:lnTo>
                  <a:pt x="30353" y="268028"/>
                </a:lnTo>
                <a:lnTo>
                  <a:pt x="57770" y="298580"/>
                </a:lnTo>
                <a:lnTo>
                  <a:pt x="92068" y="322024"/>
                </a:lnTo>
                <a:lnTo>
                  <a:pt x="132025" y="337047"/>
                </a:lnTo>
                <a:lnTo>
                  <a:pt x="176418" y="342330"/>
                </a:lnTo>
                <a:lnTo>
                  <a:pt x="190962" y="341369"/>
                </a:lnTo>
                <a:lnTo>
                  <a:pt x="232260" y="331611"/>
                </a:lnTo>
                <a:lnTo>
                  <a:pt x="269024" y="312523"/>
                </a:lnTo>
                <a:lnTo>
                  <a:pt x="299926" y="285362"/>
                </a:lnTo>
                <a:lnTo>
                  <a:pt x="323639" y="251388"/>
                </a:lnTo>
                <a:lnTo>
                  <a:pt x="338835" y="211858"/>
                </a:lnTo>
                <a:lnTo>
                  <a:pt x="344187" y="168032"/>
                </a:lnTo>
                <a:lnTo>
                  <a:pt x="343308" y="153483"/>
                </a:lnTo>
                <a:lnTo>
                  <a:pt x="333711" y="112154"/>
                </a:lnTo>
                <a:lnTo>
                  <a:pt x="314685" y="75341"/>
                </a:lnTo>
                <a:lnTo>
                  <a:pt x="287533" y="44382"/>
                </a:lnTo>
                <a:lnTo>
                  <a:pt x="253557" y="20614"/>
                </a:lnTo>
                <a:lnTo>
                  <a:pt x="214057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4517771" y="368173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81" y="612"/>
                </a:lnTo>
                <a:lnTo>
                  <a:pt x="227838" y="9424"/>
                </a:lnTo>
                <a:lnTo>
                  <a:pt x="265641" y="27655"/>
                </a:lnTo>
                <a:lnTo>
                  <a:pt x="297488" y="53969"/>
                </a:lnTo>
                <a:lnTo>
                  <a:pt x="322076" y="87028"/>
                </a:lnTo>
                <a:lnTo>
                  <a:pt x="338103" y="125495"/>
                </a:lnTo>
                <a:lnTo>
                  <a:pt x="344268" y="168032"/>
                </a:lnTo>
                <a:lnTo>
                  <a:pt x="343660" y="183040"/>
                </a:lnTo>
                <a:lnTo>
                  <a:pt x="334879" y="225574"/>
                </a:lnTo>
                <a:lnTo>
                  <a:pt x="316697" y="263392"/>
                </a:lnTo>
                <a:lnTo>
                  <a:pt x="290440" y="295235"/>
                </a:lnTo>
                <a:lnTo>
                  <a:pt x="257437" y="319845"/>
                </a:lnTo>
                <a:lnTo>
                  <a:pt x="219014" y="335963"/>
                </a:lnTo>
                <a:lnTo>
                  <a:pt x="176500" y="342330"/>
                </a:lnTo>
                <a:lnTo>
                  <a:pt x="161284" y="341732"/>
                </a:lnTo>
                <a:lnTo>
                  <a:pt x="118234" y="333056"/>
                </a:lnTo>
                <a:lnTo>
                  <a:pt x="80028" y="315080"/>
                </a:lnTo>
                <a:lnTo>
                  <a:pt x="47888" y="289120"/>
                </a:lnTo>
                <a:lnTo>
                  <a:pt x="23035" y="256492"/>
                </a:lnTo>
                <a:lnTo>
                  <a:pt x="6692" y="21851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4451603" y="4085844"/>
            <a:ext cx="473963" cy="472440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4516586" y="412738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29" y="0"/>
                </a:moveTo>
                <a:lnTo>
                  <a:pt x="127173" y="5884"/>
                </a:lnTo>
                <a:lnTo>
                  <a:pt x="88203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50"/>
                </a:lnTo>
                <a:lnTo>
                  <a:pt x="1056" y="191113"/>
                </a:lnTo>
                <a:lnTo>
                  <a:pt x="11070" y="231902"/>
                </a:lnTo>
                <a:lnTo>
                  <a:pt x="30401" y="268216"/>
                </a:lnTo>
                <a:lnTo>
                  <a:pt x="57833" y="298743"/>
                </a:lnTo>
                <a:lnTo>
                  <a:pt x="92150" y="322167"/>
                </a:lnTo>
                <a:lnTo>
                  <a:pt x="132134" y="337175"/>
                </a:lnTo>
                <a:lnTo>
                  <a:pt x="176569" y="342452"/>
                </a:lnTo>
                <a:lnTo>
                  <a:pt x="191102" y="341479"/>
                </a:lnTo>
                <a:lnTo>
                  <a:pt x="232365" y="331694"/>
                </a:lnTo>
                <a:lnTo>
                  <a:pt x="269096" y="312587"/>
                </a:lnTo>
                <a:lnTo>
                  <a:pt x="299968" y="285408"/>
                </a:lnTo>
                <a:lnTo>
                  <a:pt x="323656" y="251411"/>
                </a:lnTo>
                <a:lnTo>
                  <a:pt x="338835" y="211847"/>
                </a:lnTo>
                <a:lnTo>
                  <a:pt x="344179" y="167970"/>
                </a:lnTo>
                <a:lnTo>
                  <a:pt x="343286" y="153434"/>
                </a:lnTo>
                <a:lnTo>
                  <a:pt x="333657" y="112132"/>
                </a:lnTo>
                <a:lnTo>
                  <a:pt x="314613" y="75335"/>
                </a:lnTo>
                <a:lnTo>
                  <a:pt x="287451" y="44383"/>
                </a:lnTo>
                <a:lnTo>
                  <a:pt x="253469" y="20616"/>
                </a:lnTo>
                <a:lnTo>
                  <a:pt x="213963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4516501" y="412738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82" y="612"/>
                </a:lnTo>
                <a:lnTo>
                  <a:pt x="227750" y="9425"/>
                </a:lnTo>
                <a:lnTo>
                  <a:pt x="265560" y="27657"/>
                </a:lnTo>
                <a:lnTo>
                  <a:pt x="297413" y="53968"/>
                </a:lnTo>
                <a:lnTo>
                  <a:pt x="322012" y="87018"/>
                </a:lnTo>
                <a:lnTo>
                  <a:pt x="338062" y="125465"/>
                </a:lnTo>
                <a:lnTo>
                  <a:pt x="344264" y="167970"/>
                </a:lnTo>
                <a:lnTo>
                  <a:pt x="343658" y="182998"/>
                </a:lnTo>
                <a:lnTo>
                  <a:pt x="334888" y="225576"/>
                </a:lnTo>
                <a:lnTo>
                  <a:pt x="316725" y="263424"/>
                </a:lnTo>
                <a:lnTo>
                  <a:pt x="290495" y="295287"/>
                </a:lnTo>
                <a:lnTo>
                  <a:pt x="257523" y="319915"/>
                </a:lnTo>
                <a:lnTo>
                  <a:pt x="219134" y="336054"/>
                </a:lnTo>
                <a:lnTo>
                  <a:pt x="176655" y="342452"/>
                </a:lnTo>
                <a:lnTo>
                  <a:pt x="161424" y="341856"/>
                </a:lnTo>
                <a:lnTo>
                  <a:pt x="118337" y="333189"/>
                </a:lnTo>
                <a:lnTo>
                  <a:pt x="80107" y="315229"/>
                </a:lnTo>
                <a:lnTo>
                  <a:pt x="47950" y="289291"/>
                </a:lnTo>
                <a:lnTo>
                  <a:pt x="23082" y="256690"/>
                </a:lnTo>
                <a:lnTo>
                  <a:pt x="6722" y="218738"/>
                </a:lnTo>
                <a:lnTo>
                  <a:pt x="85" y="176750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4314444" y="3768852"/>
            <a:ext cx="475488" cy="472440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4380184" y="381127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4380103" y="381127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4314444" y="4215384"/>
            <a:ext cx="473963" cy="472439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4378917" y="4256921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10" y="0"/>
                </a:moveTo>
                <a:lnTo>
                  <a:pt x="127180" y="5863"/>
                </a:lnTo>
                <a:lnTo>
                  <a:pt x="88222" y="21640"/>
                </a:lnTo>
                <a:lnTo>
                  <a:pt x="54708" y="45967"/>
                </a:lnTo>
                <a:lnTo>
                  <a:pt x="28008" y="77482"/>
                </a:lnTo>
                <a:lnTo>
                  <a:pt x="9494" y="114822"/>
                </a:lnTo>
                <a:lnTo>
                  <a:pt x="539" y="156623"/>
                </a:lnTo>
                <a:lnTo>
                  <a:pt x="0" y="176743"/>
                </a:lnTo>
                <a:lnTo>
                  <a:pt x="1056" y="191107"/>
                </a:lnTo>
                <a:lnTo>
                  <a:pt x="11068" y="231897"/>
                </a:lnTo>
                <a:lnTo>
                  <a:pt x="30398" y="268213"/>
                </a:lnTo>
                <a:lnTo>
                  <a:pt x="57829" y="298741"/>
                </a:lnTo>
                <a:lnTo>
                  <a:pt x="92144" y="322166"/>
                </a:lnTo>
                <a:lnTo>
                  <a:pt x="132126" y="337174"/>
                </a:lnTo>
                <a:lnTo>
                  <a:pt x="176557" y="342451"/>
                </a:lnTo>
                <a:lnTo>
                  <a:pt x="191083" y="341469"/>
                </a:lnTo>
                <a:lnTo>
                  <a:pt x="232335" y="331665"/>
                </a:lnTo>
                <a:lnTo>
                  <a:pt x="269065" y="312549"/>
                </a:lnTo>
                <a:lnTo>
                  <a:pt x="299945" y="285369"/>
                </a:lnTo>
                <a:lnTo>
                  <a:pt x="323643" y="251377"/>
                </a:lnTo>
                <a:lnTo>
                  <a:pt x="338831" y="211822"/>
                </a:lnTo>
                <a:lnTo>
                  <a:pt x="344179" y="167956"/>
                </a:lnTo>
                <a:lnTo>
                  <a:pt x="343283" y="153421"/>
                </a:lnTo>
                <a:lnTo>
                  <a:pt x="333638" y="112122"/>
                </a:lnTo>
                <a:lnTo>
                  <a:pt x="314574" y="75329"/>
                </a:lnTo>
                <a:lnTo>
                  <a:pt x="287393" y="44379"/>
                </a:lnTo>
                <a:lnTo>
                  <a:pt x="253402" y="20614"/>
                </a:lnTo>
                <a:lnTo>
                  <a:pt x="213906" y="5374"/>
                </a:lnTo>
                <a:lnTo>
                  <a:pt x="170210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4378833" y="425692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3"/>
                </a:moveTo>
                <a:lnTo>
                  <a:pt x="5464" y="128327"/>
                </a:lnTo>
                <a:lnTo>
                  <a:pt x="20944" y="89349"/>
                </a:lnTo>
                <a:lnTo>
                  <a:pt x="45068" y="55741"/>
                </a:lnTo>
                <a:lnTo>
                  <a:pt x="76463" y="28866"/>
                </a:lnTo>
                <a:lnTo>
                  <a:pt x="113759" y="10088"/>
                </a:lnTo>
                <a:lnTo>
                  <a:pt x="155584" y="769"/>
                </a:lnTo>
                <a:lnTo>
                  <a:pt x="170295" y="0"/>
                </a:lnTo>
                <a:lnTo>
                  <a:pt x="185247" y="612"/>
                </a:lnTo>
                <a:lnTo>
                  <a:pt x="227688" y="9425"/>
                </a:lnTo>
                <a:lnTo>
                  <a:pt x="265494" y="27655"/>
                </a:lnTo>
                <a:lnTo>
                  <a:pt x="297360" y="53964"/>
                </a:lnTo>
                <a:lnTo>
                  <a:pt x="321980" y="87010"/>
                </a:lnTo>
                <a:lnTo>
                  <a:pt x="338050" y="125454"/>
                </a:lnTo>
                <a:lnTo>
                  <a:pt x="344264" y="167956"/>
                </a:lnTo>
                <a:lnTo>
                  <a:pt x="343657" y="182980"/>
                </a:lnTo>
                <a:lnTo>
                  <a:pt x="334881" y="225548"/>
                </a:lnTo>
                <a:lnTo>
                  <a:pt x="316709" y="263387"/>
                </a:lnTo>
                <a:lnTo>
                  <a:pt x="290469" y="295248"/>
                </a:lnTo>
                <a:lnTo>
                  <a:pt x="257491" y="319879"/>
                </a:lnTo>
                <a:lnTo>
                  <a:pt x="219106" y="336030"/>
                </a:lnTo>
                <a:lnTo>
                  <a:pt x="176642" y="342451"/>
                </a:lnTo>
                <a:lnTo>
                  <a:pt x="161412" y="341854"/>
                </a:lnTo>
                <a:lnTo>
                  <a:pt x="118329" y="333188"/>
                </a:lnTo>
                <a:lnTo>
                  <a:pt x="80101" y="315228"/>
                </a:lnTo>
                <a:lnTo>
                  <a:pt x="47945" y="289289"/>
                </a:lnTo>
                <a:lnTo>
                  <a:pt x="23079" y="256686"/>
                </a:lnTo>
                <a:lnTo>
                  <a:pt x="6720" y="218733"/>
                </a:lnTo>
                <a:lnTo>
                  <a:pt x="85" y="176743"/>
                </a:lnTo>
                <a:lnTo>
                  <a:pt x="0" y="171313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4177284" y="3898391"/>
            <a:ext cx="473963" cy="472440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4242394" y="394081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54"/>
                </a:lnTo>
                <a:lnTo>
                  <a:pt x="88261" y="21610"/>
                </a:lnTo>
                <a:lnTo>
                  <a:pt x="54724" y="45908"/>
                </a:lnTo>
                <a:lnTo>
                  <a:pt x="28013" y="77394"/>
                </a:lnTo>
                <a:lnTo>
                  <a:pt x="9494" y="114709"/>
                </a:lnTo>
                <a:lnTo>
                  <a:pt x="537" y="156498"/>
                </a:lnTo>
                <a:lnTo>
                  <a:pt x="0" y="176651"/>
                </a:lnTo>
                <a:lnTo>
                  <a:pt x="1058" y="191012"/>
                </a:lnTo>
                <a:lnTo>
                  <a:pt x="11076" y="231794"/>
                </a:lnTo>
                <a:lnTo>
                  <a:pt x="30411" y="268103"/>
                </a:lnTo>
                <a:lnTo>
                  <a:pt x="57846" y="298625"/>
                </a:lnTo>
                <a:lnTo>
                  <a:pt x="92167" y="322045"/>
                </a:lnTo>
                <a:lnTo>
                  <a:pt x="132157" y="337050"/>
                </a:lnTo>
                <a:lnTo>
                  <a:pt x="176601" y="342326"/>
                </a:lnTo>
                <a:lnTo>
                  <a:pt x="191133" y="341350"/>
                </a:lnTo>
                <a:lnTo>
                  <a:pt x="232403" y="331561"/>
                </a:lnTo>
                <a:lnTo>
                  <a:pt x="269151" y="312455"/>
                </a:lnTo>
                <a:lnTo>
                  <a:pt x="300046" y="285284"/>
                </a:lnTo>
                <a:lnTo>
                  <a:pt x="323758" y="251304"/>
                </a:lnTo>
                <a:lnTo>
                  <a:pt x="338955" y="211768"/>
                </a:lnTo>
                <a:lnTo>
                  <a:pt x="344307" y="167928"/>
                </a:lnTo>
                <a:lnTo>
                  <a:pt x="343419" y="153387"/>
                </a:lnTo>
                <a:lnTo>
                  <a:pt x="333790" y="112081"/>
                </a:lnTo>
                <a:lnTo>
                  <a:pt x="314733" y="75291"/>
                </a:lnTo>
                <a:lnTo>
                  <a:pt x="287552" y="44351"/>
                </a:lnTo>
                <a:lnTo>
                  <a:pt x="253554" y="20599"/>
                </a:lnTo>
                <a:lnTo>
                  <a:pt x="214045" y="5370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4242308" y="3940819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76" y="612"/>
                </a:lnTo>
                <a:lnTo>
                  <a:pt x="227833" y="9417"/>
                </a:lnTo>
                <a:lnTo>
                  <a:pt x="265649" y="27635"/>
                </a:lnTo>
                <a:lnTo>
                  <a:pt x="297520" y="53932"/>
                </a:lnTo>
                <a:lnTo>
                  <a:pt x="322138" y="86970"/>
                </a:lnTo>
                <a:lnTo>
                  <a:pt x="338198" y="125414"/>
                </a:lnTo>
                <a:lnTo>
                  <a:pt x="344393" y="167928"/>
                </a:lnTo>
                <a:lnTo>
                  <a:pt x="343785" y="182942"/>
                </a:lnTo>
                <a:lnTo>
                  <a:pt x="335004" y="225486"/>
                </a:lnTo>
                <a:lnTo>
                  <a:pt x="316821" y="263310"/>
                </a:lnTo>
                <a:lnTo>
                  <a:pt x="290567" y="295160"/>
                </a:lnTo>
                <a:lnTo>
                  <a:pt x="257573" y="319781"/>
                </a:lnTo>
                <a:lnTo>
                  <a:pt x="219169" y="335921"/>
                </a:lnTo>
                <a:lnTo>
                  <a:pt x="176687" y="342326"/>
                </a:lnTo>
                <a:lnTo>
                  <a:pt x="161452" y="341729"/>
                </a:lnTo>
                <a:lnTo>
                  <a:pt x="118358" y="333064"/>
                </a:lnTo>
                <a:lnTo>
                  <a:pt x="80123" y="315108"/>
                </a:lnTo>
                <a:lnTo>
                  <a:pt x="47962" y="289175"/>
                </a:lnTo>
                <a:lnTo>
                  <a:pt x="23092" y="256578"/>
                </a:lnTo>
                <a:lnTo>
                  <a:pt x="6728" y="218632"/>
                </a:lnTo>
                <a:lnTo>
                  <a:pt x="86" y="176651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5218176" y="3598164"/>
            <a:ext cx="473963" cy="472440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5283281" y="36398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2"/>
                </a:lnTo>
                <a:lnTo>
                  <a:pt x="1046" y="190865"/>
                </a:lnTo>
                <a:lnTo>
                  <a:pt x="11036" y="231683"/>
                </a:lnTo>
                <a:lnTo>
                  <a:pt x="30351" y="268026"/>
                </a:lnTo>
                <a:lnTo>
                  <a:pt x="57768" y="298578"/>
                </a:lnTo>
                <a:lnTo>
                  <a:pt x="92065" y="322024"/>
                </a:lnTo>
                <a:lnTo>
                  <a:pt x="132021" y="337046"/>
                </a:lnTo>
                <a:lnTo>
                  <a:pt x="176413" y="342330"/>
                </a:lnTo>
                <a:lnTo>
                  <a:pt x="190940" y="341369"/>
                </a:lnTo>
                <a:lnTo>
                  <a:pt x="232209" y="331611"/>
                </a:lnTo>
                <a:lnTo>
                  <a:pt x="268969" y="312523"/>
                </a:lnTo>
                <a:lnTo>
                  <a:pt x="299882" y="285362"/>
                </a:lnTo>
                <a:lnTo>
                  <a:pt x="323614" y="251388"/>
                </a:lnTo>
                <a:lnTo>
                  <a:pt x="338827" y="211858"/>
                </a:lnTo>
                <a:lnTo>
                  <a:pt x="344187" y="168032"/>
                </a:lnTo>
                <a:lnTo>
                  <a:pt x="343307" y="153483"/>
                </a:lnTo>
                <a:lnTo>
                  <a:pt x="333697" y="112154"/>
                </a:lnTo>
                <a:lnTo>
                  <a:pt x="314652" y="75341"/>
                </a:lnTo>
                <a:lnTo>
                  <a:pt x="287483" y="44382"/>
                </a:lnTo>
                <a:lnTo>
                  <a:pt x="253500" y="20614"/>
                </a:lnTo>
                <a:lnTo>
                  <a:pt x="214015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5283200" y="363982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63" y="612"/>
                </a:lnTo>
                <a:lnTo>
                  <a:pt x="227789" y="9424"/>
                </a:lnTo>
                <a:lnTo>
                  <a:pt x="265585" y="27655"/>
                </a:lnTo>
                <a:lnTo>
                  <a:pt x="297442" y="53969"/>
                </a:lnTo>
                <a:lnTo>
                  <a:pt x="322049" y="87028"/>
                </a:lnTo>
                <a:lnTo>
                  <a:pt x="338094" y="125495"/>
                </a:lnTo>
                <a:lnTo>
                  <a:pt x="344268" y="168032"/>
                </a:lnTo>
                <a:lnTo>
                  <a:pt x="343659" y="183040"/>
                </a:lnTo>
                <a:lnTo>
                  <a:pt x="334866" y="225574"/>
                </a:lnTo>
                <a:lnTo>
                  <a:pt x="316665" y="263392"/>
                </a:lnTo>
                <a:lnTo>
                  <a:pt x="290391" y="295235"/>
                </a:lnTo>
                <a:lnTo>
                  <a:pt x="257380" y="319845"/>
                </a:lnTo>
                <a:lnTo>
                  <a:pt x="218969" y="335963"/>
                </a:lnTo>
                <a:lnTo>
                  <a:pt x="176494" y="342330"/>
                </a:lnTo>
                <a:lnTo>
                  <a:pt x="161279" y="341732"/>
                </a:lnTo>
                <a:lnTo>
                  <a:pt x="118230" y="333056"/>
                </a:lnTo>
                <a:lnTo>
                  <a:pt x="80025" y="315079"/>
                </a:lnTo>
                <a:lnTo>
                  <a:pt x="47885" y="289119"/>
                </a:lnTo>
                <a:lnTo>
                  <a:pt x="23033" y="256490"/>
                </a:lnTo>
                <a:lnTo>
                  <a:pt x="6691" y="218509"/>
                </a:lnTo>
                <a:lnTo>
                  <a:pt x="81" y="17649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5216652" y="4043171"/>
            <a:ext cx="473963" cy="472439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5282015" y="408547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29" y="0"/>
                </a:moveTo>
                <a:lnTo>
                  <a:pt x="127173" y="5884"/>
                </a:lnTo>
                <a:lnTo>
                  <a:pt x="88204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45"/>
                </a:lnTo>
                <a:lnTo>
                  <a:pt x="1056" y="191109"/>
                </a:lnTo>
                <a:lnTo>
                  <a:pt x="11069" y="231898"/>
                </a:lnTo>
                <a:lnTo>
                  <a:pt x="30399" y="268214"/>
                </a:lnTo>
                <a:lnTo>
                  <a:pt x="57831" y="298741"/>
                </a:lnTo>
                <a:lnTo>
                  <a:pt x="92147" y="322166"/>
                </a:lnTo>
                <a:lnTo>
                  <a:pt x="132130" y="337175"/>
                </a:lnTo>
                <a:lnTo>
                  <a:pt x="176564" y="342452"/>
                </a:lnTo>
                <a:lnTo>
                  <a:pt x="191080" y="341479"/>
                </a:lnTo>
                <a:lnTo>
                  <a:pt x="232314" y="331694"/>
                </a:lnTo>
                <a:lnTo>
                  <a:pt x="269040" y="312587"/>
                </a:lnTo>
                <a:lnTo>
                  <a:pt x="299924" y="285408"/>
                </a:lnTo>
                <a:lnTo>
                  <a:pt x="323631" y="251411"/>
                </a:lnTo>
                <a:lnTo>
                  <a:pt x="338827" y="211847"/>
                </a:lnTo>
                <a:lnTo>
                  <a:pt x="344179" y="167970"/>
                </a:lnTo>
                <a:lnTo>
                  <a:pt x="343284" y="153434"/>
                </a:lnTo>
                <a:lnTo>
                  <a:pt x="333643" y="112132"/>
                </a:lnTo>
                <a:lnTo>
                  <a:pt x="314580" y="75335"/>
                </a:lnTo>
                <a:lnTo>
                  <a:pt x="287401" y="44383"/>
                </a:lnTo>
                <a:lnTo>
                  <a:pt x="253413" y="20616"/>
                </a:lnTo>
                <a:lnTo>
                  <a:pt x="213920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5281929" y="408547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7" y="182998"/>
                </a:lnTo>
                <a:lnTo>
                  <a:pt x="334875" y="225576"/>
                </a:lnTo>
                <a:lnTo>
                  <a:pt x="316693" y="263424"/>
                </a:lnTo>
                <a:lnTo>
                  <a:pt x="290446" y="295287"/>
                </a:lnTo>
                <a:lnTo>
                  <a:pt x="257467" y="319915"/>
                </a:lnTo>
                <a:lnTo>
                  <a:pt x="219090" y="336054"/>
                </a:lnTo>
                <a:lnTo>
                  <a:pt x="176649" y="342452"/>
                </a:lnTo>
                <a:lnTo>
                  <a:pt x="161419" y="341856"/>
                </a:lnTo>
                <a:lnTo>
                  <a:pt x="118333" y="333188"/>
                </a:lnTo>
                <a:lnTo>
                  <a:pt x="80104" y="315228"/>
                </a:lnTo>
                <a:lnTo>
                  <a:pt x="47947" y="289290"/>
                </a:lnTo>
                <a:lnTo>
                  <a:pt x="23081" y="256687"/>
                </a:lnTo>
                <a:lnTo>
                  <a:pt x="6721" y="218734"/>
                </a:lnTo>
                <a:lnTo>
                  <a:pt x="85" y="176745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5215128" y="4489703"/>
            <a:ext cx="475488" cy="472440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5280741" y="453124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30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3" y="156515"/>
                </a:lnTo>
                <a:lnTo>
                  <a:pt x="0" y="176496"/>
                </a:lnTo>
                <a:lnTo>
                  <a:pt x="1046" y="190885"/>
                </a:lnTo>
                <a:lnTo>
                  <a:pt x="11036" y="231732"/>
                </a:lnTo>
                <a:lnTo>
                  <a:pt x="30350" y="268080"/>
                </a:lnTo>
                <a:lnTo>
                  <a:pt x="57767" y="298621"/>
                </a:lnTo>
                <a:lnTo>
                  <a:pt x="92064" y="322049"/>
                </a:lnTo>
                <a:lnTo>
                  <a:pt x="132019" y="337054"/>
                </a:lnTo>
                <a:lnTo>
                  <a:pt x="176409" y="342331"/>
                </a:lnTo>
                <a:lnTo>
                  <a:pt x="190937" y="341371"/>
                </a:lnTo>
                <a:lnTo>
                  <a:pt x="232207" y="331627"/>
                </a:lnTo>
                <a:lnTo>
                  <a:pt x="268967" y="312558"/>
                </a:lnTo>
                <a:lnTo>
                  <a:pt x="299881" y="285414"/>
                </a:lnTo>
                <a:lnTo>
                  <a:pt x="323614" y="251446"/>
                </a:lnTo>
                <a:lnTo>
                  <a:pt x="338827" y="211903"/>
                </a:lnTo>
                <a:lnTo>
                  <a:pt x="344187" y="168036"/>
                </a:lnTo>
                <a:lnTo>
                  <a:pt x="343307" y="153504"/>
                </a:lnTo>
                <a:lnTo>
                  <a:pt x="333697" y="112205"/>
                </a:lnTo>
                <a:lnTo>
                  <a:pt x="314652" y="75397"/>
                </a:lnTo>
                <a:lnTo>
                  <a:pt x="287483" y="44426"/>
                </a:lnTo>
                <a:lnTo>
                  <a:pt x="253500" y="20639"/>
                </a:lnTo>
                <a:lnTo>
                  <a:pt x="214015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5280659" y="453124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63" y="613"/>
                </a:lnTo>
                <a:lnTo>
                  <a:pt x="227789" y="9437"/>
                </a:lnTo>
                <a:lnTo>
                  <a:pt x="265585" y="27687"/>
                </a:lnTo>
                <a:lnTo>
                  <a:pt x="297442" y="54018"/>
                </a:lnTo>
                <a:lnTo>
                  <a:pt x="322049" y="87084"/>
                </a:lnTo>
                <a:lnTo>
                  <a:pt x="338094" y="125539"/>
                </a:lnTo>
                <a:lnTo>
                  <a:pt x="344268" y="168036"/>
                </a:lnTo>
                <a:lnTo>
                  <a:pt x="343659" y="183062"/>
                </a:lnTo>
                <a:lnTo>
                  <a:pt x="334866" y="225626"/>
                </a:lnTo>
                <a:lnTo>
                  <a:pt x="316664" y="263450"/>
                </a:lnTo>
                <a:lnTo>
                  <a:pt x="290390" y="295282"/>
                </a:lnTo>
                <a:lnTo>
                  <a:pt x="257378" y="319873"/>
                </a:lnTo>
                <a:lnTo>
                  <a:pt x="218967" y="335973"/>
                </a:lnTo>
                <a:lnTo>
                  <a:pt x="176491" y="342331"/>
                </a:lnTo>
                <a:lnTo>
                  <a:pt x="161276" y="341733"/>
                </a:lnTo>
                <a:lnTo>
                  <a:pt x="118228" y="333069"/>
                </a:lnTo>
                <a:lnTo>
                  <a:pt x="80023" y="315111"/>
                </a:lnTo>
                <a:lnTo>
                  <a:pt x="47884" y="289167"/>
                </a:lnTo>
                <a:lnTo>
                  <a:pt x="23032" y="256545"/>
                </a:lnTo>
                <a:lnTo>
                  <a:pt x="6690" y="218552"/>
                </a:lnTo>
                <a:lnTo>
                  <a:pt x="81" y="176496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5081015" y="3727703"/>
            <a:ext cx="473963" cy="472440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5145613" y="37693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6" y="0"/>
                </a:moveTo>
                <a:lnTo>
                  <a:pt x="127222" y="5834"/>
                </a:lnTo>
                <a:lnTo>
                  <a:pt x="88228" y="21578"/>
                </a:lnTo>
                <a:lnTo>
                  <a:pt x="54699" y="45875"/>
                </a:lnTo>
                <a:lnTo>
                  <a:pt x="27999" y="77365"/>
                </a:lnTo>
                <a:lnTo>
                  <a:pt x="9492" y="114691"/>
                </a:lnTo>
                <a:lnTo>
                  <a:pt x="542" y="156493"/>
                </a:lnTo>
                <a:lnTo>
                  <a:pt x="0" y="176490"/>
                </a:lnTo>
                <a:lnTo>
                  <a:pt x="1044" y="190864"/>
                </a:lnTo>
                <a:lnTo>
                  <a:pt x="11021" y="231682"/>
                </a:lnTo>
                <a:lnTo>
                  <a:pt x="30316" y="268026"/>
                </a:lnTo>
                <a:lnTo>
                  <a:pt x="57716" y="298578"/>
                </a:lnTo>
                <a:lnTo>
                  <a:pt x="92007" y="322024"/>
                </a:lnTo>
                <a:lnTo>
                  <a:pt x="131975" y="337046"/>
                </a:lnTo>
                <a:lnTo>
                  <a:pt x="176407" y="342329"/>
                </a:lnTo>
                <a:lnTo>
                  <a:pt x="190945" y="341358"/>
                </a:lnTo>
                <a:lnTo>
                  <a:pt x="232231" y="331582"/>
                </a:lnTo>
                <a:lnTo>
                  <a:pt x="268995" y="312484"/>
                </a:lnTo>
                <a:lnTo>
                  <a:pt x="299904" y="285322"/>
                </a:lnTo>
                <a:lnTo>
                  <a:pt x="323627" y="251352"/>
                </a:lnTo>
                <a:lnTo>
                  <a:pt x="338831" y="211831"/>
                </a:lnTo>
                <a:lnTo>
                  <a:pt x="344187" y="168016"/>
                </a:lnTo>
                <a:lnTo>
                  <a:pt x="343305" y="153468"/>
                </a:lnTo>
                <a:lnTo>
                  <a:pt x="333692" y="112143"/>
                </a:lnTo>
                <a:lnTo>
                  <a:pt x="314645" y="75334"/>
                </a:lnTo>
                <a:lnTo>
                  <a:pt x="287474" y="44378"/>
                </a:lnTo>
                <a:lnTo>
                  <a:pt x="253489" y="20612"/>
                </a:lnTo>
                <a:lnTo>
                  <a:pt x="214000" y="5374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5145532" y="37693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194"/>
                </a:lnTo>
                <a:lnTo>
                  <a:pt x="20933" y="89226"/>
                </a:lnTo>
                <a:lnTo>
                  <a:pt x="45054" y="55639"/>
                </a:lnTo>
                <a:lnTo>
                  <a:pt x="76458" y="28794"/>
                </a:lnTo>
                <a:lnTo>
                  <a:pt x="113782" y="10048"/>
                </a:lnTo>
                <a:lnTo>
                  <a:pt x="155661" y="759"/>
                </a:lnTo>
                <a:lnTo>
                  <a:pt x="170397" y="0"/>
                </a:lnTo>
                <a:lnTo>
                  <a:pt x="185343" y="612"/>
                </a:lnTo>
                <a:lnTo>
                  <a:pt x="227774" y="9423"/>
                </a:lnTo>
                <a:lnTo>
                  <a:pt x="265575" y="27652"/>
                </a:lnTo>
                <a:lnTo>
                  <a:pt x="297434" y="53964"/>
                </a:lnTo>
                <a:lnTo>
                  <a:pt x="322043" y="87019"/>
                </a:lnTo>
                <a:lnTo>
                  <a:pt x="338090" y="125482"/>
                </a:lnTo>
                <a:lnTo>
                  <a:pt x="344268" y="168016"/>
                </a:lnTo>
                <a:lnTo>
                  <a:pt x="343659" y="183021"/>
                </a:lnTo>
                <a:lnTo>
                  <a:pt x="334873" y="225544"/>
                </a:lnTo>
                <a:lnTo>
                  <a:pt x="316681" y="263354"/>
                </a:lnTo>
                <a:lnTo>
                  <a:pt x="290414" y="295195"/>
                </a:lnTo>
                <a:lnTo>
                  <a:pt x="257406" y="319808"/>
                </a:lnTo>
                <a:lnTo>
                  <a:pt x="218987" y="335938"/>
                </a:lnTo>
                <a:lnTo>
                  <a:pt x="176489" y="342329"/>
                </a:lnTo>
                <a:lnTo>
                  <a:pt x="161257" y="341731"/>
                </a:lnTo>
                <a:lnTo>
                  <a:pt x="118178" y="333055"/>
                </a:lnTo>
                <a:lnTo>
                  <a:pt x="79967" y="315079"/>
                </a:lnTo>
                <a:lnTo>
                  <a:pt x="47838" y="289119"/>
                </a:lnTo>
                <a:lnTo>
                  <a:pt x="23005" y="256490"/>
                </a:lnTo>
                <a:lnTo>
                  <a:pt x="6681" y="218508"/>
                </a:lnTo>
                <a:lnTo>
                  <a:pt x="81" y="17649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5079491" y="4172711"/>
            <a:ext cx="473963" cy="472440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5144346" y="4215012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07" y="0"/>
                </a:moveTo>
                <a:lnTo>
                  <a:pt x="127137" y="5863"/>
                </a:lnTo>
                <a:lnTo>
                  <a:pt x="88166" y="21640"/>
                </a:lnTo>
                <a:lnTo>
                  <a:pt x="54658" y="45967"/>
                </a:lnTo>
                <a:lnTo>
                  <a:pt x="27975" y="77482"/>
                </a:lnTo>
                <a:lnTo>
                  <a:pt x="9481" y="114822"/>
                </a:lnTo>
                <a:lnTo>
                  <a:pt x="538" y="156623"/>
                </a:lnTo>
                <a:lnTo>
                  <a:pt x="0" y="176744"/>
                </a:lnTo>
                <a:lnTo>
                  <a:pt x="1054" y="191108"/>
                </a:lnTo>
                <a:lnTo>
                  <a:pt x="11053" y="231898"/>
                </a:lnTo>
                <a:lnTo>
                  <a:pt x="30364" y="268214"/>
                </a:lnTo>
                <a:lnTo>
                  <a:pt x="57779" y="298741"/>
                </a:lnTo>
                <a:lnTo>
                  <a:pt x="92089" y="322166"/>
                </a:lnTo>
                <a:lnTo>
                  <a:pt x="132085" y="337174"/>
                </a:lnTo>
                <a:lnTo>
                  <a:pt x="176559" y="342451"/>
                </a:lnTo>
                <a:lnTo>
                  <a:pt x="191084" y="341468"/>
                </a:lnTo>
                <a:lnTo>
                  <a:pt x="232336" y="331665"/>
                </a:lnTo>
                <a:lnTo>
                  <a:pt x="269066" y="312548"/>
                </a:lnTo>
                <a:lnTo>
                  <a:pt x="299945" y="285368"/>
                </a:lnTo>
                <a:lnTo>
                  <a:pt x="323643" y="251376"/>
                </a:lnTo>
                <a:lnTo>
                  <a:pt x="338831" y="211821"/>
                </a:lnTo>
                <a:lnTo>
                  <a:pt x="344179" y="167954"/>
                </a:lnTo>
                <a:lnTo>
                  <a:pt x="343283" y="153419"/>
                </a:lnTo>
                <a:lnTo>
                  <a:pt x="333638" y="112121"/>
                </a:lnTo>
                <a:lnTo>
                  <a:pt x="314573" y="75328"/>
                </a:lnTo>
                <a:lnTo>
                  <a:pt x="287392" y="44379"/>
                </a:lnTo>
                <a:lnTo>
                  <a:pt x="253401" y="20614"/>
                </a:lnTo>
                <a:lnTo>
                  <a:pt x="213905" y="5374"/>
                </a:lnTo>
                <a:lnTo>
                  <a:pt x="1702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5144261" y="421501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3"/>
                </a:moveTo>
                <a:lnTo>
                  <a:pt x="5456" y="128327"/>
                </a:lnTo>
                <a:lnTo>
                  <a:pt x="20919" y="89349"/>
                </a:lnTo>
                <a:lnTo>
                  <a:pt x="45023" y="55741"/>
                </a:lnTo>
                <a:lnTo>
                  <a:pt x="76407" y="28866"/>
                </a:lnTo>
                <a:lnTo>
                  <a:pt x="113709" y="10088"/>
                </a:lnTo>
                <a:lnTo>
                  <a:pt x="155564" y="769"/>
                </a:lnTo>
                <a:lnTo>
                  <a:pt x="170292" y="0"/>
                </a:lnTo>
                <a:lnTo>
                  <a:pt x="185244" y="612"/>
                </a:lnTo>
                <a:lnTo>
                  <a:pt x="227686" y="9424"/>
                </a:lnTo>
                <a:lnTo>
                  <a:pt x="265493" y="27655"/>
                </a:lnTo>
                <a:lnTo>
                  <a:pt x="297359" y="53963"/>
                </a:lnTo>
                <a:lnTo>
                  <a:pt x="321979" y="87009"/>
                </a:lnTo>
                <a:lnTo>
                  <a:pt x="338049" y="125453"/>
                </a:lnTo>
                <a:lnTo>
                  <a:pt x="344264" y="167954"/>
                </a:lnTo>
                <a:lnTo>
                  <a:pt x="343657" y="182978"/>
                </a:lnTo>
                <a:lnTo>
                  <a:pt x="334881" y="225547"/>
                </a:lnTo>
                <a:lnTo>
                  <a:pt x="316709" y="263386"/>
                </a:lnTo>
                <a:lnTo>
                  <a:pt x="290469" y="295247"/>
                </a:lnTo>
                <a:lnTo>
                  <a:pt x="257492" y="319878"/>
                </a:lnTo>
                <a:lnTo>
                  <a:pt x="219107" y="336029"/>
                </a:lnTo>
                <a:lnTo>
                  <a:pt x="176644" y="342451"/>
                </a:lnTo>
                <a:lnTo>
                  <a:pt x="161396" y="341854"/>
                </a:lnTo>
                <a:lnTo>
                  <a:pt x="118281" y="333188"/>
                </a:lnTo>
                <a:lnTo>
                  <a:pt x="80046" y="315228"/>
                </a:lnTo>
                <a:lnTo>
                  <a:pt x="47900" y="289290"/>
                </a:lnTo>
                <a:lnTo>
                  <a:pt x="23052" y="256687"/>
                </a:lnTo>
                <a:lnTo>
                  <a:pt x="6711" y="218734"/>
                </a:lnTo>
                <a:lnTo>
                  <a:pt x="84" y="176744"/>
                </a:lnTo>
                <a:lnTo>
                  <a:pt x="0" y="171313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5077967" y="4619244"/>
            <a:ext cx="473963" cy="472440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5143073" y="466078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5" y="0"/>
                </a:moveTo>
                <a:lnTo>
                  <a:pt x="127221" y="5842"/>
                </a:lnTo>
                <a:lnTo>
                  <a:pt x="88228" y="21605"/>
                </a:lnTo>
                <a:lnTo>
                  <a:pt x="54699" y="45920"/>
                </a:lnTo>
                <a:lnTo>
                  <a:pt x="27999" y="77421"/>
                </a:lnTo>
                <a:lnTo>
                  <a:pt x="9491" y="114740"/>
                </a:lnTo>
                <a:lnTo>
                  <a:pt x="542" y="156511"/>
                </a:lnTo>
                <a:lnTo>
                  <a:pt x="0" y="176510"/>
                </a:lnTo>
                <a:lnTo>
                  <a:pt x="1046" y="190892"/>
                </a:lnTo>
                <a:lnTo>
                  <a:pt x="11025" y="231726"/>
                </a:lnTo>
                <a:lnTo>
                  <a:pt x="30321" y="268071"/>
                </a:lnTo>
                <a:lnTo>
                  <a:pt x="57722" y="298616"/>
                </a:lnTo>
                <a:lnTo>
                  <a:pt x="92013" y="322051"/>
                </a:lnTo>
                <a:lnTo>
                  <a:pt x="131982" y="337063"/>
                </a:lnTo>
                <a:lnTo>
                  <a:pt x="176414" y="342341"/>
                </a:lnTo>
                <a:lnTo>
                  <a:pt x="190951" y="341371"/>
                </a:lnTo>
                <a:lnTo>
                  <a:pt x="232235" y="331600"/>
                </a:lnTo>
                <a:lnTo>
                  <a:pt x="268998" y="312511"/>
                </a:lnTo>
                <a:lnTo>
                  <a:pt x="299905" y="285357"/>
                </a:lnTo>
                <a:lnTo>
                  <a:pt x="323627" y="251388"/>
                </a:lnTo>
                <a:lnTo>
                  <a:pt x="338831" y="211859"/>
                </a:lnTo>
                <a:lnTo>
                  <a:pt x="344186" y="168020"/>
                </a:lnTo>
                <a:lnTo>
                  <a:pt x="343305" y="153489"/>
                </a:lnTo>
                <a:lnTo>
                  <a:pt x="333692" y="112194"/>
                </a:lnTo>
                <a:lnTo>
                  <a:pt x="314645" y="75390"/>
                </a:lnTo>
                <a:lnTo>
                  <a:pt x="287474" y="44422"/>
                </a:lnTo>
                <a:lnTo>
                  <a:pt x="253488" y="20638"/>
                </a:lnTo>
                <a:lnTo>
                  <a:pt x="213999" y="5381"/>
                </a:lnTo>
                <a:lnTo>
                  <a:pt x="170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5142991" y="466078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237"/>
                </a:lnTo>
                <a:lnTo>
                  <a:pt x="20933" y="89282"/>
                </a:lnTo>
                <a:lnTo>
                  <a:pt x="45054" y="55689"/>
                </a:lnTo>
                <a:lnTo>
                  <a:pt x="76458" y="28827"/>
                </a:lnTo>
                <a:lnTo>
                  <a:pt x="113782" y="10061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6"/>
                </a:lnTo>
                <a:lnTo>
                  <a:pt x="265575" y="27685"/>
                </a:lnTo>
                <a:lnTo>
                  <a:pt x="297434" y="54013"/>
                </a:lnTo>
                <a:lnTo>
                  <a:pt x="322043" y="87076"/>
                </a:lnTo>
                <a:lnTo>
                  <a:pt x="338090" y="125526"/>
                </a:lnTo>
                <a:lnTo>
                  <a:pt x="344268" y="168020"/>
                </a:lnTo>
                <a:lnTo>
                  <a:pt x="343659" y="183035"/>
                </a:lnTo>
                <a:lnTo>
                  <a:pt x="334873" y="225576"/>
                </a:lnTo>
                <a:lnTo>
                  <a:pt x="316682" y="263391"/>
                </a:lnTo>
                <a:lnTo>
                  <a:pt x="290417" y="295227"/>
                </a:lnTo>
                <a:lnTo>
                  <a:pt x="257410" y="319832"/>
                </a:lnTo>
                <a:lnTo>
                  <a:pt x="218992" y="335954"/>
                </a:lnTo>
                <a:lnTo>
                  <a:pt x="176495" y="342341"/>
                </a:lnTo>
                <a:lnTo>
                  <a:pt x="161264" y="341744"/>
                </a:lnTo>
                <a:lnTo>
                  <a:pt x="118184" y="333075"/>
                </a:lnTo>
                <a:lnTo>
                  <a:pt x="79973" y="315110"/>
                </a:lnTo>
                <a:lnTo>
                  <a:pt x="47844" y="289160"/>
                </a:lnTo>
                <a:lnTo>
                  <a:pt x="23010" y="256535"/>
                </a:lnTo>
                <a:lnTo>
                  <a:pt x="6685" y="218548"/>
                </a:lnTo>
                <a:lnTo>
                  <a:pt x="81" y="176510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4942332" y="3857244"/>
            <a:ext cx="473963" cy="472440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5007818" y="38989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54"/>
                </a:lnTo>
                <a:lnTo>
                  <a:pt x="88266" y="21610"/>
                </a:lnTo>
                <a:lnTo>
                  <a:pt x="54729" y="45908"/>
                </a:lnTo>
                <a:lnTo>
                  <a:pt x="28018" y="77394"/>
                </a:lnTo>
                <a:lnTo>
                  <a:pt x="9499" y="114709"/>
                </a:lnTo>
                <a:lnTo>
                  <a:pt x="542" y="156498"/>
                </a:lnTo>
                <a:lnTo>
                  <a:pt x="0" y="176492"/>
                </a:lnTo>
                <a:lnTo>
                  <a:pt x="1046" y="190865"/>
                </a:lnTo>
                <a:lnTo>
                  <a:pt x="11036" y="231683"/>
                </a:lnTo>
                <a:lnTo>
                  <a:pt x="30351" y="268026"/>
                </a:lnTo>
                <a:lnTo>
                  <a:pt x="57768" y="298578"/>
                </a:lnTo>
                <a:lnTo>
                  <a:pt x="92065" y="322024"/>
                </a:lnTo>
                <a:lnTo>
                  <a:pt x="132021" y="337046"/>
                </a:lnTo>
                <a:lnTo>
                  <a:pt x="176413" y="342330"/>
                </a:lnTo>
                <a:lnTo>
                  <a:pt x="190940" y="341369"/>
                </a:lnTo>
                <a:lnTo>
                  <a:pt x="232209" y="331611"/>
                </a:lnTo>
                <a:lnTo>
                  <a:pt x="268969" y="312523"/>
                </a:lnTo>
                <a:lnTo>
                  <a:pt x="299882" y="285362"/>
                </a:lnTo>
                <a:lnTo>
                  <a:pt x="323614" y="251388"/>
                </a:lnTo>
                <a:lnTo>
                  <a:pt x="338827" y="211858"/>
                </a:lnTo>
                <a:lnTo>
                  <a:pt x="344187" y="168032"/>
                </a:lnTo>
                <a:lnTo>
                  <a:pt x="343307" y="153483"/>
                </a:lnTo>
                <a:lnTo>
                  <a:pt x="333697" y="112154"/>
                </a:lnTo>
                <a:lnTo>
                  <a:pt x="314652" y="75341"/>
                </a:lnTo>
                <a:lnTo>
                  <a:pt x="287483" y="44382"/>
                </a:lnTo>
                <a:lnTo>
                  <a:pt x="253500" y="20614"/>
                </a:lnTo>
                <a:lnTo>
                  <a:pt x="214015" y="5374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5007736" y="389890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09"/>
                </a:lnTo>
                <a:lnTo>
                  <a:pt x="20948" y="89252"/>
                </a:lnTo>
                <a:lnTo>
                  <a:pt x="45081" y="55672"/>
                </a:lnTo>
                <a:lnTo>
                  <a:pt x="76494" y="28827"/>
                </a:lnTo>
                <a:lnTo>
                  <a:pt x="113820" y="10073"/>
                </a:lnTo>
                <a:lnTo>
                  <a:pt x="155689" y="767"/>
                </a:lnTo>
                <a:lnTo>
                  <a:pt x="170419" y="0"/>
                </a:lnTo>
                <a:lnTo>
                  <a:pt x="185363" y="612"/>
                </a:lnTo>
                <a:lnTo>
                  <a:pt x="227789" y="9424"/>
                </a:lnTo>
                <a:lnTo>
                  <a:pt x="265585" y="27655"/>
                </a:lnTo>
                <a:lnTo>
                  <a:pt x="297442" y="53969"/>
                </a:lnTo>
                <a:lnTo>
                  <a:pt x="322049" y="87028"/>
                </a:lnTo>
                <a:lnTo>
                  <a:pt x="338094" y="125495"/>
                </a:lnTo>
                <a:lnTo>
                  <a:pt x="344268" y="168032"/>
                </a:lnTo>
                <a:lnTo>
                  <a:pt x="343659" y="183040"/>
                </a:lnTo>
                <a:lnTo>
                  <a:pt x="334866" y="225574"/>
                </a:lnTo>
                <a:lnTo>
                  <a:pt x="316665" y="263392"/>
                </a:lnTo>
                <a:lnTo>
                  <a:pt x="290391" y="295235"/>
                </a:lnTo>
                <a:lnTo>
                  <a:pt x="257380" y="319845"/>
                </a:lnTo>
                <a:lnTo>
                  <a:pt x="218969" y="335963"/>
                </a:lnTo>
                <a:lnTo>
                  <a:pt x="176494" y="342330"/>
                </a:lnTo>
                <a:lnTo>
                  <a:pt x="161279" y="341732"/>
                </a:lnTo>
                <a:lnTo>
                  <a:pt x="118230" y="333056"/>
                </a:lnTo>
                <a:lnTo>
                  <a:pt x="80025" y="315079"/>
                </a:lnTo>
                <a:lnTo>
                  <a:pt x="47885" y="289119"/>
                </a:lnTo>
                <a:lnTo>
                  <a:pt x="23033" y="256490"/>
                </a:lnTo>
                <a:lnTo>
                  <a:pt x="6691" y="218509"/>
                </a:lnTo>
                <a:lnTo>
                  <a:pt x="81" y="176492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4940808" y="4748784"/>
            <a:ext cx="473963" cy="472440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5005278" y="479032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27" y="0"/>
                </a:moveTo>
                <a:lnTo>
                  <a:pt x="127250" y="5865"/>
                </a:lnTo>
                <a:lnTo>
                  <a:pt x="88260" y="21640"/>
                </a:lnTo>
                <a:lnTo>
                  <a:pt x="54725" y="45958"/>
                </a:lnTo>
                <a:lnTo>
                  <a:pt x="28015" y="77456"/>
                </a:lnTo>
                <a:lnTo>
                  <a:pt x="9498" y="114767"/>
                </a:lnTo>
                <a:lnTo>
                  <a:pt x="542" y="156527"/>
                </a:lnTo>
                <a:lnTo>
                  <a:pt x="0" y="176518"/>
                </a:lnTo>
                <a:lnTo>
                  <a:pt x="1047" y="190898"/>
                </a:lnTo>
                <a:lnTo>
                  <a:pt x="11039" y="231728"/>
                </a:lnTo>
                <a:lnTo>
                  <a:pt x="30355" y="268071"/>
                </a:lnTo>
                <a:lnTo>
                  <a:pt x="57773" y="298616"/>
                </a:lnTo>
                <a:lnTo>
                  <a:pt x="92072" y="322050"/>
                </a:lnTo>
                <a:lnTo>
                  <a:pt x="132030" y="337063"/>
                </a:lnTo>
                <a:lnTo>
                  <a:pt x="176425" y="342343"/>
                </a:lnTo>
                <a:lnTo>
                  <a:pt x="190951" y="341381"/>
                </a:lnTo>
                <a:lnTo>
                  <a:pt x="232218" y="331628"/>
                </a:lnTo>
                <a:lnTo>
                  <a:pt x="268974" y="312547"/>
                </a:lnTo>
                <a:lnTo>
                  <a:pt x="299886" y="285393"/>
                </a:lnTo>
                <a:lnTo>
                  <a:pt x="323615" y="251420"/>
                </a:lnTo>
                <a:lnTo>
                  <a:pt x="338827" y="211881"/>
                </a:lnTo>
                <a:lnTo>
                  <a:pt x="344186" y="168030"/>
                </a:lnTo>
                <a:lnTo>
                  <a:pt x="343304" y="153497"/>
                </a:lnTo>
                <a:lnTo>
                  <a:pt x="333691" y="112198"/>
                </a:lnTo>
                <a:lnTo>
                  <a:pt x="314645" y="75391"/>
                </a:lnTo>
                <a:lnTo>
                  <a:pt x="287475" y="44422"/>
                </a:lnTo>
                <a:lnTo>
                  <a:pt x="253492" y="20637"/>
                </a:lnTo>
                <a:lnTo>
                  <a:pt x="214006" y="5381"/>
                </a:lnTo>
                <a:lnTo>
                  <a:pt x="17032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5005196" y="479032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99"/>
                </a:moveTo>
                <a:lnTo>
                  <a:pt x="5464" y="128260"/>
                </a:lnTo>
                <a:lnTo>
                  <a:pt x="20947" y="89315"/>
                </a:lnTo>
                <a:lnTo>
                  <a:pt x="45078" y="55727"/>
                </a:lnTo>
                <a:lnTo>
                  <a:pt x="76489" y="28864"/>
                </a:lnTo>
                <a:lnTo>
                  <a:pt x="113813" y="10090"/>
                </a:lnTo>
                <a:lnTo>
                  <a:pt x="155680" y="769"/>
                </a:lnTo>
                <a:lnTo>
                  <a:pt x="170408" y="0"/>
                </a:lnTo>
                <a:lnTo>
                  <a:pt x="185353" y="613"/>
                </a:lnTo>
                <a:lnTo>
                  <a:pt x="227780" y="9436"/>
                </a:lnTo>
                <a:lnTo>
                  <a:pt x="265577" y="27684"/>
                </a:lnTo>
                <a:lnTo>
                  <a:pt x="297435" y="54013"/>
                </a:lnTo>
                <a:lnTo>
                  <a:pt x="322042" y="87077"/>
                </a:lnTo>
                <a:lnTo>
                  <a:pt x="338090" y="125531"/>
                </a:lnTo>
                <a:lnTo>
                  <a:pt x="344268" y="168030"/>
                </a:lnTo>
                <a:lnTo>
                  <a:pt x="343659" y="183048"/>
                </a:lnTo>
                <a:lnTo>
                  <a:pt x="334867" y="225602"/>
                </a:lnTo>
                <a:lnTo>
                  <a:pt x="316667" y="263425"/>
                </a:lnTo>
                <a:lnTo>
                  <a:pt x="290395" y="295264"/>
                </a:lnTo>
                <a:lnTo>
                  <a:pt x="257387" y="319866"/>
                </a:lnTo>
                <a:lnTo>
                  <a:pt x="218979" y="335977"/>
                </a:lnTo>
                <a:lnTo>
                  <a:pt x="176506" y="342343"/>
                </a:lnTo>
                <a:lnTo>
                  <a:pt x="161290" y="341745"/>
                </a:lnTo>
                <a:lnTo>
                  <a:pt x="118239" y="333076"/>
                </a:lnTo>
                <a:lnTo>
                  <a:pt x="80031" y="315110"/>
                </a:lnTo>
                <a:lnTo>
                  <a:pt x="47890" y="289160"/>
                </a:lnTo>
                <a:lnTo>
                  <a:pt x="23037" y="256536"/>
                </a:lnTo>
                <a:lnTo>
                  <a:pt x="6693" y="218552"/>
                </a:lnTo>
                <a:lnTo>
                  <a:pt x="81" y="176518"/>
                </a:lnTo>
                <a:lnTo>
                  <a:pt x="0" y="171199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735835" y="3502152"/>
            <a:ext cx="781812" cy="826008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788286" y="3532885"/>
            <a:ext cx="677545" cy="723900"/>
          </a:xfrm>
          <a:custGeom>
            <a:avLst/>
            <a:gdLst/>
            <a:ahLst/>
            <a:cxnLst/>
            <a:rect l="l" t="t" r="r" b="b"/>
            <a:pathLst>
              <a:path w="677544" h="723900">
                <a:moveTo>
                  <a:pt x="677163" y="723900"/>
                </a:moveTo>
                <a:lnTo>
                  <a:pt x="0" y="0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600200" y="3630167"/>
            <a:ext cx="915924" cy="699516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650619" y="3662426"/>
            <a:ext cx="815340" cy="594360"/>
          </a:xfrm>
          <a:custGeom>
            <a:avLst/>
            <a:gdLst/>
            <a:ahLst/>
            <a:cxnLst/>
            <a:rect l="l" t="t" r="r" b="b"/>
            <a:pathLst>
              <a:path w="815339" h="594360">
                <a:moveTo>
                  <a:pt x="814832" y="59436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464563" y="3758184"/>
            <a:ext cx="1048512" cy="573024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512824" y="3791965"/>
            <a:ext cx="953135" cy="464820"/>
          </a:xfrm>
          <a:custGeom>
            <a:avLst/>
            <a:gdLst/>
            <a:ahLst/>
            <a:cxnLst/>
            <a:rect l="l" t="t" r="r" b="b"/>
            <a:pathLst>
              <a:path w="953135" h="464820">
                <a:moveTo>
                  <a:pt x="952626" y="464819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738883" y="3944111"/>
            <a:ext cx="774192" cy="387095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787017" y="3978655"/>
            <a:ext cx="678815" cy="278130"/>
          </a:xfrm>
          <a:custGeom>
            <a:avLst/>
            <a:gdLst/>
            <a:ahLst/>
            <a:cxnLst/>
            <a:rect l="l" t="t" r="r" b="b"/>
            <a:pathLst>
              <a:path w="678814" h="278129">
                <a:moveTo>
                  <a:pt x="678433" y="27813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604772" y="4073652"/>
            <a:ext cx="905255" cy="257556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649348" y="4108196"/>
            <a:ext cx="816610" cy="148590"/>
          </a:xfrm>
          <a:custGeom>
            <a:avLst/>
            <a:gdLst/>
            <a:ahLst/>
            <a:cxnLst/>
            <a:rect l="l" t="t" r="r" b="b"/>
            <a:pathLst>
              <a:path w="816610" h="148589">
                <a:moveTo>
                  <a:pt x="816101" y="148589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469136" y="4201667"/>
            <a:ext cx="1039368" cy="131063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511553" y="4237735"/>
            <a:ext cx="954405" cy="19050"/>
          </a:xfrm>
          <a:custGeom>
            <a:avLst/>
            <a:gdLst/>
            <a:ahLst/>
            <a:cxnLst/>
            <a:rect l="l" t="t" r="r" b="b"/>
            <a:pathLst>
              <a:path w="954405" h="19050">
                <a:moveTo>
                  <a:pt x="953897" y="1905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740407" y="4221479"/>
            <a:ext cx="771144" cy="277368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785747" y="4256785"/>
            <a:ext cx="680085" cy="167640"/>
          </a:xfrm>
          <a:custGeom>
            <a:avLst/>
            <a:gdLst/>
            <a:ahLst/>
            <a:cxnLst/>
            <a:rect l="l" t="t" r="r" b="b"/>
            <a:pathLst>
              <a:path w="680085" h="167639">
                <a:moveTo>
                  <a:pt x="679703" y="0"/>
                </a:moveTo>
                <a:lnTo>
                  <a:pt x="0" y="16763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601724" y="4221479"/>
            <a:ext cx="911351" cy="40690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648079" y="4256785"/>
            <a:ext cx="817880" cy="297180"/>
          </a:xfrm>
          <a:custGeom>
            <a:avLst/>
            <a:gdLst/>
            <a:ahLst/>
            <a:cxnLst/>
            <a:rect l="l" t="t" r="r" b="b"/>
            <a:pathLst>
              <a:path w="817880" h="297179">
                <a:moveTo>
                  <a:pt x="817371" y="0"/>
                </a:moveTo>
                <a:lnTo>
                  <a:pt x="0" y="29717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463039" y="4223003"/>
            <a:ext cx="1050036" cy="534923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510283" y="4256785"/>
            <a:ext cx="955675" cy="426720"/>
          </a:xfrm>
          <a:custGeom>
            <a:avLst/>
            <a:gdLst/>
            <a:ahLst/>
            <a:cxnLst/>
            <a:rect l="l" t="t" r="r" b="b"/>
            <a:pathLst>
              <a:path w="955675" h="426720">
                <a:moveTo>
                  <a:pt x="955166" y="0"/>
                </a:moveTo>
                <a:lnTo>
                  <a:pt x="0" y="42671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2263139" y="4172711"/>
            <a:ext cx="473963" cy="472440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2327864" y="42151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2327782" y="4215138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5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2895600" y="3651503"/>
            <a:ext cx="534924" cy="652272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2948813" y="3681476"/>
            <a:ext cx="429259" cy="552450"/>
          </a:xfrm>
          <a:custGeom>
            <a:avLst/>
            <a:gdLst/>
            <a:ahLst/>
            <a:cxnLst/>
            <a:rect l="l" t="t" r="r" b="b"/>
            <a:pathLst>
              <a:path w="429260" h="552450">
                <a:moveTo>
                  <a:pt x="428878" y="55245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2761488" y="3777996"/>
            <a:ext cx="665988" cy="528827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2811017" y="3811015"/>
            <a:ext cx="567055" cy="422909"/>
          </a:xfrm>
          <a:custGeom>
            <a:avLst/>
            <a:gdLst/>
            <a:ahLst/>
            <a:cxnLst/>
            <a:rect l="l" t="t" r="r" b="b"/>
            <a:pathLst>
              <a:path w="567054" h="422910">
                <a:moveTo>
                  <a:pt x="566673" y="422909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2625851" y="3906011"/>
            <a:ext cx="798576" cy="402336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2673350" y="3940555"/>
            <a:ext cx="704850" cy="293370"/>
          </a:xfrm>
          <a:custGeom>
            <a:avLst/>
            <a:gdLst/>
            <a:ahLst/>
            <a:cxnLst/>
            <a:rect l="l" t="t" r="r" b="b"/>
            <a:pathLst>
              <a:path w="704850" h="293370">
                <a:moveTo>
                  <a:pt x="704341" y="29337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2901695" y="4091940"/>
            <a:ext cx="521207" cy="216407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2947542" y="4127246"/>
            <a:ext cx="430530" cy="106680"/>
          </a:xfrm>
          <a:custGeom>
            <a:avLst/>
            <a:gdLst/>
            <a:ahLst/>
            <a:cxnLst/>
            <a:rect l="l" t="t" r="r" b="b"/>
            <a:pathLst>
              <a:path w="430529" h="106679">
                <a:moveTo>
                  <a:pt x="430148" y="106679"/>
                </a:moveTo>
                <a:lnTo>
                  <a:pt x="0" y="0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2766060" y="4198620"/>
            <a:ext cx="655320" cy="134112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2809748" y="4233926"/>
            <a:ext cx="568325" cy="22860"/>
          </a:xfrm>
          <a:custGeom>
            <a:avLst/>
            <a:gdLst/>
            <a:ahLst/>
            <a:cxnLst/>
            <a:rect l="l" t="t" r="r" b="b"/>
            <a:pathLst>
              <a:path w="568325" h="22860">
                <a:moveTo>
                  <a:pt x="567943" y="0"/>
                </a:moveTo>
                <a:lnTo>
                  <a:pt x="0" y="2286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/>
          <p:nvPr/>
        </p:nvSpPr>
        <p:spPr>
          <a:xfrm>
            <a:off x="2627376" y="4198620"/>
            <a:ext cx="795527" cy="262127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6" name="object 266"/>
          <p:cNvSpPr/>
          <p:nvPr/>
        </p:nvSpPr>
        <p:spPr>
          <a:xfrm>
            <a:off x="2672079" y="4233926"/>
            <a:ext cx="706120" cy="152400"/>
          </a:xfrm>
          <a:custGeom>
            <a:avLst/>
            <a:gdLst/>
            <a:ahLst/>
            <a:cxnLst/>
            <a:rect l="l" t="t" r="r" b="b"/>
            <a:pathLst>
              <a:path w="706120" h="152400">
                <a:moveTo>
                  <a:pt x="705611" y="0"/>
                </a:moveTo>
                <a:lnTo>
                  <a:pt x="0" y="15240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7" name="object 267"/>
          <p:cNvSpPr/>
          <p:nvPr/>
        </p:nvSpPr>
        <p:spPr>
          <a:xfrm>
            <a:off x="2895600" y="4201667"/>
            <a:ext cx="531876" cy="443484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8" name="object 268"/>
          <p:cNvSpPr/>
          <p:nvPr/>
        </p:nvSpPr>
        <p:spPr>
          <a:xfrm>
            <a:off x="2946273" y="4233926"/>
            <a:ext cx="431800" cy="339090"/>
          </a:xfrm>
          <a:custGeom>
            <a:avLst/>
            <a:gdLst/>
            <a:ahLst/>
            <a:cxnLst/>
            <a:rect l="l" t="t" r="r" b="b"/>
            <a:pathLst>
              <a:path w="431800" h="339089">
                <a:moveTo>
                  <a:pt x="431418" y="0"/>
                </a:moveTo>
                <a:lnTo>
                  <a:pt x="0" y="33909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2758439" y="4201667"/>
            <a:ext cx="670560" cy="573023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2808477" y="4233926"/>
            <a:ext cx="569595" cy="468630"/>
          </a:xfrm>
          <a:custGeom>
            <a:avLst/>
            <a:gdLst/>
            <a:ahLst/>
            <a:cxnLst/>
            <a:rect l="l" t="t" r="r" b="b"/>
            <a:pathLst>
              <a:path w="569595" h="468629">
                <a:moveTo>
                  <a:pt x="569213" y="0"/>
                </a:moveTo>
                <a:lnTo>
                  <a:pt x="0" y="468630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2619755" y="4201667"/>
            <a:ext cx="809244" cy="702563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2670810" y="4233926"/>
            <a:ext cx="707390" cy="598170"/>
          </a:xfrm>
          <a:custGeom>
            <a:avLst/>
            <a:gdLst/>
            <a:ahLst/>
            <a:cxnLst/>
            <a:rect l="l" t="t" r="r" b="b"/>
            <a:pathLst>
              <a:path w="707389" h="598170">
                <a:moveTo>
                  <a:pt x="706881" y="0"/>
                </a:moveTo>
                <a:lnTo>
                  <a:pt x="0" y="59817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3177539" y="4146803"/>
            <a:ext cx="473963" cy="472440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/>
          <p:nvPr/>
        </p:nvSpPr>
        <p:spPr>
          <a:xfrm>
            <a:off x="3242264" y="41884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5" name="object 275"/>
          <p:cNvSpPr/>
          <p:nvPr/>
        </p:nvSpPr>
        <p:spPr>
          <a:xfrm>
            <a:off x="3242182" y="418846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6" name="object 276"/>
          <p:cNvSpPr/>
          <p:nvPr/>
        </p:nvSpPr>
        <p:spPr>
          <a:xfrm>
            <a:off x="3808476" y="3628644"/>
            <a:ext cx="623315" cy="868680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7" name="object 277"/>
          <p:cNvSpPr/>
          <p:nvPr/>
        </p:nvSpPr>
        <p:spPr>
          <a:xfrm>
            <a:off x="3860927" y="3658615"/>
            <a:ext cx="518159" cy="769620"/>
          </a:xfrm>
          <a:custGeom>
            <a:avLst/>
            <a:gdLst/>
            <a:ahLst/>
            <a:cxnLst/>
            <a:rect l="l" t="t" r="r" b="b"/>
            <a:pathLst>
              <a:path w="518160" h="769620">
                <a:moveTo>
                  <a:pt x="517906" y="769619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8" name="object 278"/>
          <p:cNvSpPr/>
          <p:nvPr/>
        </p:nvSpPr>
        <p:spPr>
          <a:xfrm>
            <a:off x="3671315" y="3756659"/>
            <a:ext cx="758951" cy="743712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9" name="object 279"/>
          <p:cNvSpPr/>
          <p:nvPr/>
        </p:nvSpPr>
        <p:spPr>
          <a:xfrm>
            <a:off x="3723259" y="3788155"/>
            <a:ext cx="655955" cy="640080"/>
          </a:xfrm>
          <a:custGeom>
            <a:avLst/>
            <a:gdLst/>
            <a:ahLst/>
            <a:cxnLst/>
            <a:rect l="l" t="t" r="r" b="b"/>
            <a:pathLst>
              <a:path w="655954" h="640079">
                <a:moveTo>
                  <a:pt x="655574" y="64008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0" name="object 280"/>
          <p:cNvSpPr/>
          <p:nvPr/>
        </p:nvSpPr>
        <p:spPr>
          <a:xfrm>
            <a:off x="3535679" y="3884676"/>
            <a:ext cx="893063" cy="617219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1" name="object 281"/>
          <p:cNvSpPr/>
          <p:nvPr/>
        </p:nvSpPr>
        <p:spPr>
          <a:xfrm>
            <a:off x="3585464" y="3917696"/>
            <a:ext cx="793750" cy="510540"/>
          </a:xfrm>
          <a:custGeom>
            <a:avLst/>
            <a:gdLst/>
            <a:ahLst/>
            <a:cxnLst/>
            <a:rect l="l" t="t" r="r" b="b"/>
            <a:pathLst>
              <a:path w="793750" h="510539">
                <a:moveTo>
                  <a:pt x="793369" y="510539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2" name="object 282"/>
          <p:cNvSpPr/>
          <p:nvPr/>
        </p:nvSpPr>
        <p:spPr>
          <a:xfrm>
            <a:off x="3810000" y="4070603"/>
            <a:ext cx="618744" cy="431292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3" name="object 283"/>
          <p:cNvSpPr/>
          <p:nvPr/>
        </p:nvSpPr>
        <p:spPr>
          <a:xfrm>
            <a:off x="3859657" y="4104385"/>
            <a:ext cx="519430" cy="323850"/>
          </a:xfrm>
          <a:custGeom>
            <a:avLst/>
            <a:gdLst/>
            <a:ahLst/>
            <a:cxnLst/>
            <a:rect l="l" t="t" r="r" b="b"/>
            <a:pathLst>
              <a:path w="519429" h="323850">
                <a:moveTo>
                  <a:pt x="519175" y="323850"/>
                </a:moveTo>
                <a:lnTo>
                  <a:pt x="0" y="0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4" name="object 284"/>
          <p:cNvSpPr/>
          <p:nvPr/>
        </p:nvSpPr>
        <p:spPr>
          <a:xfrm>
            <a:off x="3675888" y="4198620"/>
            <a:ext cx="749808" cy="304800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5" name="object 285"/>
          <p:cNvSpPr/>
          <p:nvPr/>
        </p:nvSpPr>
        <p:spPr>
          <a:xfrm>
            <a:off x="3721989" y="4233926"/>
            <a:ext cx="657225" cy="194310"/>
          </a:xfrm>
          <a:custGeom>
            <a:avLst/>
            <a:gdLst/>
            <a:ahLst/>
            <a:cxnLst/>
            <a:rect l="l" t="t" r="r" b="b"/>
            <a:pathLst>
              <a:path w="657225" h="194310">
                <a:moveTo>
                  <a:pt x="656844" y="19431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6" name="object 286"/>
          <p:cNvSpPr/>
          <p:nvPr/>
        </p:nvSpPr>
        <p:spPr>
          <a:xfrm>
            <a:off x="3543300" y="4323588"/>
            <a:ext cx="879348" cy="179831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7" name="object 287"/>
          <p:cNvSpPr/>
          <p:nvPr/>
        </p:nvSpPr>
        <p:spPr>
          <a:xfrm>
            <a:off x="3586479" y="4359655"/>
            <a:ext cx="792480" cy="68580"/>
          </a:xfrm>
          <a:custGeom>
            <a:avLst/>
            <a:gdLst/>
            <a:ahLst/>
            <a:cxnLst/>
            <a:rect l="l" t="t" r="r" b="b"/>
            <a:pathLst>
              <a:path w="792479" h="68579">
                <a:moveTo>
                  <a:pt x="792353" y="6858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8" name="object 288"/>
          <p:cNvSpPr/>
          <p:nvPr/>
        </p:nvSpPr>
        <p:spPr>
          <a:xfrm>
            <a:off x="3813047" y="4393691"/>
            <a:ext cx="611124" cy="231647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9" name="object 289"/>
          <p:cNvSpPr/>
          <p:nvPr/>
        </p:nvSpPr>
        <p:spPr>
          <a:xfrm>
            <a:off x="3858386" y="4428235"/>
            <a:ext cx="520700" cy="121920"/>
          </a:xfrm>
          <a:custGeom>
            <a:avLst/>
            <a:gdLst/>
            <a:ahLst/>
            <a:cxnLst/>
            <a:rect l="l" t="t" r="r" b="b"/>
            <a:pathLst>
              <a:path w="520700" h="121920">
                <a:moveTo>
                  <a:pt x="520446" y="0"/>
                </a:moveTo>
                <a:lnTo>
                  <a:pt x="0" y="12191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0" name="object 290"/>
          <p:cNvSpPr/>
          <p:nvPr/>
        </p:nvSpPr>
        <p:spPr>
          <a:xfrm>
            <a:off x="3672840" y="4393691"/>
            <a:ext cx="752856" cy="36118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1" name="object 291"/>
          <p:cNvSpPr/>
          <p:nvPr/>
        </p:nvSpPr>
        <p:spPr>
          <a:xfrm>
            <a:off x="3720719" y="4428235"/>
            <a:ext cx="658495" cy="251460"/>
          </a:xfrm>
          <a:custGeom>
            <a:avLst/>
            <a:gdLst/>
            <a:ahLst/>
            <a:cxnLst/>
            <a:rect l="l" t="t" r="r" b="b"/>
            <a:pathLst>
              <a:path w="658495" h="251460">
                <a:moveTo>
                  <a:pt x="658113" y="0"/>
                </a:moveTo>
                <a:lnTo>
                  <a:pt x="0" y="25145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2" name="object 292"/>
          <p:cNvSpPr/>
          <p:nvPr/>
        </p:nvSpPr>
        <p:spPr>
          <a:xfrm>
            <a:off x="3534155" y="4393691"/>
            <a:ext cx="893063" cy="489203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3" name="object 293"/>
          <p:cNvSpPr/>
          <p:nvPr/>
        </p:nvSpPr>
        <p:spPr>
          <a:xfrm>
            <a:off x="3582923" y="4428235"/>
            <a:ext cx="796290" cy="381000"/>
          </a:xfrm>
          <a:custGeom>
            <a:avLst/>
            <a:gdLst/>
            <a:ahLst/>
            <a:cxnLst/>
            <a:rect l="l" t="t" r="r" b="b"/>
            <a:pathLst>
              <a:path w="796289" h="381000">
                <a:moveTo>
                  <a:pt x="795909" y="0"/>
                </a:moveTo>
                <a:lnTo>
                  <a:pt x="0" y="38100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4" name="object 294"/>
          <p:cNvSpPr/>
          <p:nvPr/>
        </p:nvSpPr>
        <p:spPr>
          <a:xfrm>
            <a:off x="4175759" y="4344923"/>
            <a:ext cx="473963" cy="472439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5" name="object 295"/>
          <p:cNvSpPr/>
          <p:nvPr/>
        </p:nvSpPr>
        <p:spPr>
          <a:xfrm>
            <a:off x="4241128" y="438646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224" y="0"/>
                </a:moveTo>
                <a:lnTo>
                  <a:pt x="127168" y="5884"/>
                </a:lnTo>
                <a:lnTo>
                  <a:pt x="88198" y="21672"/>
                </a:lnTo>
                <a:lnTo>
                  <a:pt x="54683" y="46001"/>
                </a:lnTo>
                <a:lnTo>
                  <a:pt x="27989" y="77511"/>
                </a:lnTo>
                <a:lnTo>
                  <a:pt x="9483" y="114840"/>
                </a:lnTo>
                <a:lnTo>
                  <a:pt x="533" y="156628"/>
                </a:lnTo>
                <a:lnTo>
                  <a:pt x="0" y="176904"/>
                </a:lnTo>
                <a:lnTo>
                  <a:pt x="1068" y="191256"/>
                </a:lnTo>
                <a:lnTo>
                  <a:pt x="11109" y="232010"/>
                </a:lnTo>
                <a:lnTo>
                  <a:pt x="30459" y="268291"/>
                </a:lnTo>
                <a:lnTo>
                  <a:pt x="57909" y="298788"/>
                </a:lnTo>
                <a:lnTo>
                  <a:pt x="92249" y="322187"/>
                </a:lnTo>
                <a:lnTo>
                  <a:pt x="132266" y="337178"/>
                </a:lnTo>
                <a:lnTo>
                  <a:pt x="176752" y="342448"/>
                </a:lnTo>
                <a:lnTo>
                  <a:pt x="191272" y="341460"/>
                </a:lnTo>
                <a:lnTo>
                  <a:pt x="232508" y="331644"/>
                </a:lnTo>
                <a:lnTo>
                  <a:pt x="269223" y="312518"/>
                </a:lnTo>
                <a:lnTo>
                  <a:pt x="300088" y="285330"/>
                </a:lnTo>
                <a:lnTo>
                  <a:pt x="323774" y="251327"/>
                </a:lnTo>
                <a:lnTo>
                  <a:pt x="338954" y="211757"/>
                </a:lnTo>
                <a:lnTo>
                  <a:pt x="344299" y="167867"/>
                </a:lnTo>
                <a:lnTo>
                  <a:pt x="343396" y="153338"/>
                </a:lnTo>
                <a:lnTo>
                  <a:pt x="333736" y="112059"/>
                </a:lnTo>
                <a:lnTo>
                  <a:pt x="314660" y="75285"/>
                </a:lnTo>
                <a:lnTo>
                  <a:pt x="287470" y="44352"/>
                </a:lnTo>
                <a:lnTo>
                  <a:pt x="253466" y="20601"/>
                </a:lnTo>
                <a:lnTo>
                  <a:pt x="213950" y="5371"/>
                </a:lnTo>
                <a:lnTo>
                  <a:pt x="17022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6" name="object 296"/>
          <p:cNvSpPr/>
          <p:nvPr/>
        </p:nvSpPr>
        <p:spPr>
          <a:xfrm>
            <a:off x="4241038" y="438646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77" y="612"/>
                </a:lnTo>
                <a:lnTo>
                  <a:pt x="227745" y="9418"/>
                </a:lnTo>
                <a:lnTo>
                  <a:pt x="265567" y="27638"/>
                </a:lnTo>
                <a:lnTo>
                  <a:pt x="297445" y="53931"/>
                </a:lnTo>
                <a:lnTo>
                  <a:pt x="322075" y="86960"/>
                </a:lnTo>
                <a:lnTo>
                  <a:pt x="338157" y="125385"/>
                </a:lnTo>
                <a:lnTo>
                  <a:pt x="344389" y="167867"/>
                </a:lnTo>
                <a:lnTo>
                  <a:pt x="343783" y="182900"/>
                </a:lnTo>
                <a:lnTo>
                  <a:pt x="335012" y="225489"/>
                </a:lnTo>
                <a:lnTo>
                  <a:pt x="316849" y="263342"/>
                </a:lnTo>
                <a:lnTo>
                  <a:pt x="290622" y="295212"/>
                </a:lnTo>
                <a:lnTo>
                  <a:pt x="257659" y="319851"/>
                </a:lnTo>
                <a:lnTo>
                  <a:pt x="219290" y="336012"/>
                </a:lnTo>
                <a:lnTo>
                  <a:pt x="176842" y="342448"/>
                </a:lnTo>
                <a:lnTo>
                  <a:pt x="161592" y="341852"/>
                </a:lnTo>
                <a:lnTo>
                  <a:pt x="118461" y="333196"/>
                </a:lnTo>
                <a:lnTo>
                  <a:pt x="80202" y="315257"/>
                </a:lnTo>
                <a:lnTo>
                  <a:pt x="48024" y="289346"/>
                </a:lnTo>
                <a:lnTo>
                  <a:pt x="23140" y="256775"/>
                </a:lnTo>
                <a:lnTo>
                  <a:pt x="6758" y="218857"/>
                </a:lnTo>
                <a:lnTo>
                  <a:pt x="90" y="176904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7" name="object 297"/>
          <p:cNvSpPr/>
          <p:nvPr/>
        </p:nvSpPr>
        <p:spPr>
          <a:xfrm>
            <a:off x="4760976" y="3826764"/>
            <a:ext cx="528827" cy="633984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8" name="object 298"/>
          <p:cNvSpPr/>
          <p:nvPr/>
        </p:nvSpPr>
        <p:spPr>
          <a:xfrm>
            <a:off x="4813046" y="3856990"/>
            <a:ext cx="423545" cy="533400"/>
          </a:xfrm>
          <a:custGeom>
            <a:avLst/>
            <a:gdLst/>
            <a:ahLst/>
            <a:cxnLst/>
            <a:rect l="l" t="t" r="r" b="b"/>
            <a:pathLst>
              <a:path w="423545" h="533400">
                <a:moveTo>
                  <a:pt x="423544" y="533273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9" name="object 299"/>
          <p:cNvSpPr/>
          <p:nvPr/>
        </p:nvSpPr>
        <p:spPr>
          <a:xfrm>
            <a:off x="4625340" y="3953255"/>
            <a:ext cx="661415" cy="510540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0" name="object 300"/>
          <p:cNvSpPr/>
          <p:nvPr/>
        </p:nvSpPr>
        <p:spPr>
          <a:xfrm>
            <a:off x="4675378" y="3986529"/>
            <a:ext cx="561340" cy="403860"/>
          </a:xfrm>
          <a:custGeom>
            <a:avLst/>
            <a:gdLst/>
            <a:ahLst/>
            <a:cxnLst/>
            <a:rect l="l" t="t" r="r" b="b"/>
            <a:pathLst>
              <a:path w="561339" h="403860">
                <a:moveTo>
                  <a:pt x="561213" y="403733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1" name="object 301"/>
          <p:cNvSpPr/>
          <p:nvPr/>
        </p:nvSpPr>
        <p:spPr>
          <a:xfrm>
            <a:off x="4489703" y="4081271"/>
            <a:ext cx="794003" cy="384048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2" name="object 302"/>
          <p:cNvSpPr/>
          <p:nvPr/>
        </p:nvSpPr>
        <p:spPr>
          <a:xfrm>
            <a:off x="4537583" y="4116070"/>
            <a:ext cx="699135" cy="274320"/>
          </a:xfrm>
          <a:custGeom>
            <a:avLst/>
            <a:gdLst/>
            <a:ahLst/>
            <a:cxnLst/>
            <a:rect l="l" t="t" r="r" b="b"/>
            <a:pathLst>
              <a:path w="699135" h="274320">
                <a:moveTo>
                  <a:pt x="699007" y="274192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3" name="object 303"/>
          <p:cNvSpPr/>
          <p:nvPr/>
        </p:nvSpPr>
        <p:spPr>
          <a:xfrm>
            <a:off x="4767071" y="4267200"/>
            <a:ext cx="515112" cy="198119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4" name="object 304"/>
          <p:cNvSpPr/>
          <p:nvPr/>
        </p:nvSpPr>
        <p:spPr>
          <a:xfrm>
            <a:off x="4811776" y="4302633"/>
            <a:ext cx="424815" cy="87630"/>
          </a:xfrm>
          <a:custGeom>
            <a:avLst/>
            <a:gdLst/>
            <a:ahLst/>
            <a:cxnLst/>
            <a:rect l="l" t="t" r="r" b="b"/>
            <a:pathLst>
              <a:path w="424814" h="87629">
                <a:moveTo>
                  <a:pt x="424814" y="8763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5" name="object 305"/>
          <p:cNvSpPr/>
          <p:nvPr/>
        </p:nvSpPr>
        <p:spPr>
          <a:xfrm>
            <a:off x="4629911" y="4355591"/>
            <a:ext cx="650748" cy="152400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6" name="object 306"/>
          <p:cNvSpPr/>
          <p:nvPr/>
        </p:nvSpPr>
        <p:spPr>
          <a:xfrm>
            <a:off x="4674108" y="4390263"/>
            <a:ext cx="562610" cy="41910"/>
          </a:xfrm>
          <a:custGeom>
            <a:avLst/>
            <a:gdLst/>
            <a:ahLst/>
            <a:cxnLst/>
            <a:rect l="l" t="t" r="r" b="b"/>
            <a:pathLst>
              <a:path w="562610" h="41910">
                <a:moveTo>
                  <a:pt x="562482" y="0"/>
                </a:moveTo>
                <a:lnTo>
                  <a:pt x="0" y="4191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7" name="object 307"/>
          <p:cNvSpPr/>
          <p:nvPr/>
        </p:nvSpPr>
        <p:spPr>
          <a:xfrm>
            <a:off x="4491228" y="4355591"/>
            <a:ext cx="790955" cy="280416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8" name="object 308"/>
          <p:cNvSpPr/>
          <p:nvPr/>
        </p:nvSpPr>
        <p:spPr>
          <a:xfrm>
            <a:off x="4536313" y="4390263"/>
            <a:ext cx="700405" cy="171450"/>
          </a:xfrm>
          <a:custGeom>
            <a:avLst/>
            <a:gdLst/>
            <a:ahLst/>
            <a:cxnLst/>
            <a:rect l="l" t="t" r="r" b="b"/>
            <a:pathLst>
              <a:path w="700404" h="171450">
                <a:moveTo>
                  <a:pt x="700277" y="0"/>
                </a:moveTo>
                <a:lnTo>
                  <a:pt x="0" y="17145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9" name="object 309"/>
          <p:cNvSpPr/>
          <p:nvPr/>
        </p:nvSpPr>
        <p:spPr>
          <a:xfrm>
            <a:off x="4806696" y="4355591"/>
            <a:ext cx="390144" cy="458723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0" name="object 310"/>
          <p:cNvSpPr/>
          <p:nvPr/>
        </p:nvSpPr>
        <p:spPr>
          <a:xfrm>
            <a:off x="4859654" y="4386326"/>
            <a:ext cx="285115" cy="358140"/>
          </a:xfrm>
          <a:custGeom>
            <a:avLst/>
            <a:gdLst/>
            <a:ahLst/>
            <a:cxnLst/>
            <a:rect l="l" t="t" r="r" b="b"/>
            <a:pathLst>
              <a:path w="285114" h="358139">
                <a:moveTo>
                  <a:pt x="284607" y="0"/>
                </a:moveTo>
                <a:lnTo>
                  <a:pt x="0" y="358013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1" name="object 311"/>
          <p:cNvSpPr/>
          <p:nvPr/>
        </p:nvSpPr>
        <p:spPr>
          <a:xfrm>
            <a:off x="4942332" y="4302252"/>
            <a:ext cx="473963" cy="472440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2" name="object 312"/>
          <p:cNvSpPr/>
          <p:nvPr/>
        </p:nvSpPr>
        <p:spPr>
          <a:xfrm>
            <a:off x="5006552" y="434455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229" y="0"/>
                </a:moveTo>
                <a:lnTo>
                  <a:pt x="127173" y="5884"/>
                </a:lnTo>
                <a:lnTo>
                  <a:pt x="88204" y="21672"/>
                </a:lnTo>
                <a:lnTo>
                  <a:pt x="54688" y="46001"/>
                </a:lnTo>
                <a:lnTo>
                  <a:pt x="27994" y="77511"/>
                </a:lnTo>
                <a:lnTo>
                  <a:pt x="9488" y="114840"/>
                </a:lnTo>
                <a:lnTo>
                  <a:pt x="538" y="156628"/>
                </a:lnTo>
                <a:lnTo>
                  <a:pt x="0" y="176745"/>
                </a:lnTo>
                <a:lnTo>
                  <a:pt x="1056" y="191109"/>
                </a:lnTo>
                <a:lnTo>
                  <a:pt x="11069" y="231898"/>
                </a:lnTo>
                <a:lnTo>
                  <a:pt x="30399" y="268214"/>
                </a:lnTo>
                <a:lnTo>
                  <a:pt x="57831" y="298741"/>
                </a:lnTo>
                <a:lnTo>
                  <a:pt x="92147" y="322166"/>
                </a:lnTo>
                <a:lnTo>
                  <a:pt x="132130" y="337175"/>
                </a:lnTo>
                <a:lnTo>
                  <a:pt x="176564" y="342452"/>
                </a:lnTo>
                <a:lnTo>
                  <a:pt x="191080" y="341479"/>
                </a:lnTo>
                <a:lnTo>
                  <a:pt x="232314" y="331694"/>
                </a:lnTo>
                <a:lnTo>
                  <a:pt x="269040" y="312587"/>
                </a:lnTo>
                <a:lnTo>
                  <a:pt x="299924" y="285408"/>
                </a:lnTo>
                <a:lnTo>
                  <a:pt x="323631" y="251411"/>
                </a:lnTo>
                <a:lnTo>
                  <a:pt x="338827" y="211847"/>
                </a:lnTo>
                <a:lnTo>
                  <a:pt x="344179" y="167970"/>
                </a:lnTo>
                <a:lnTo>
                  <a:pt x="343284" y="153434"/>
                </a:lnTo>
                <a:lnTo>
                  <a:pt x="333643" y="112132"/>
                </a:lnTo>
                <a:lnTo>
                  <a:pt x="314580" y="75335"/>
                </a:lnTo>
                <a:lnTo>
                  <a:pt x="287401" y="44383"/>
                </a:lnTo>
                <a:lnTo>
                  <a:pt x="253413" y="20616"/>
                </a:lnTo>
                <a:lnTo>
                  <a:pt x="213920" y="5375"/>
                </a:lnTo>
                <a:lnTo>
                  <a:pt x="17022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13" name="object 313"/>
          <p:cNvSpPr/>
          <p:nvPr/>
        </p:nvSpPr>
        <p:spPr>
          <a:xfrm>
            <a:off x="5006466" y="434455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312"/>
                </a:moveTo>
                <a:lnTo>
                  <a:pt x="5461" y="128341"/>
                </a:lnTo>
                <a:lnTo>
                  <a:pt x="20933" y="89375"/>
                </a:lnTo>
                <a:lnTo>
                  <a:pt x="45050" y="55774"/>
                </a:lnTo>
                <a:lnTo>
                  <a:pt x="76443" y="28900"/>
                </a:lnTo>
                <a:lnTo>
                  <a:pt x="113747" y="10113"/>
                </a:lnTo>
                <a:lnTo>
                  <a:pt x="155593" y="777"/>
                </a:lnTo>
                <a:lnTo>
                  <a:pt x="170315" y="0"/>
                </a:lnTo>
                <a:lnTo>
                  <a:pt x="185264" y="612"/>
                </a:lnTo>
                <a:lnTo>
                  <a:pt x="227701" y="9425"/>
                </a:lnTo>
                <a:lnTo>
                  <a:pt x="265503" y="27657"/>
                </a:lnTo>
                <a:lnTo>
                  <a:pt x="297367" y="53968"/>
                </a:lnTo>
                <a:lnTo>
                  <a:pt x="321985" y="87018"/>
                </a:lnTo>
                <a:lnTo>
                  <a:pt x="338053" y="125465"/>
                </a:lnTo>
                <a:lnTo>
                  <a:pt x="344264" y="167970"/>
                </a:lnTo>
                <a:lnTo>
                  <a:pt x="343657" y="182998"/>
                </a:lnTo>
                <a:lnTo>
                  <a:pt x="334875" y="225576"/>
                </a:lnTo>
                <a:lnTo>
                  <a:pt x="316693" y="263424"/>
                </a:lnTo>
                <a:lnTo>
                  <a:pt x="290446" y="295287"/>
                </a:lnTo>
                <a:lnTo>
                  <a:pt x="257467" y="319915"/>
                </a:lnTo>
                <a:lnTo>
                  <a:pt x="219090" y="336054"/>
                </a:lnTo>
                <a:lnTo>
                  <a:pt x="176649" y="342452"/>
                </a:lnTo>
                <a:lnTo>
                  <a:pt x="161419" y="341856"/>
                </a:lnTo>
                <a:lnTo>
                  <a:pt x="118333" y="333188"/>
                </a:lnTo>
                <a:lnTo>
                  <a:pt x="80104" y="315228"/>
                </a:lnTo>
                <a:lnTo>
                  <a:pt x="47947" y="289290"/>
                </a:lnTo>
                <a:lnTo>
                  <a:pt x="23081" y="256687"/>
                </a:lnTo>
                <a:lnTo>
                  <a:pt x="6721" y="218734"/>
                </a:lnTo>
                <a:lnTo>
                  <a:pt x="85" y="176745"/>
                </a:lnTo>
                <a:lnTo>
                  <a:pt x="0" y="171312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4" name="object 314"/>
          <p:cNvSpPr/>
          <p:nvPr/>
        </p:nvSpPr>
        <p:spPr>
          <a:xfrm>
            <a:off x="5445252" y="4343400"/>
            <a:ext cx="598931" cy="118872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5" name="object 315"/>
          <p:cNvSpPr/>
          <p:nvPr/>
        </p:nvSpPr>
        <p:spPr>
          <a:xfrm>
            <a:off x="5488559" y="4379340"/>
            <a:ext cx="513080" cy="6985"/>
          </a:xfrm>
          <a:custGeom>
            <a:avLst/>
            <a:gdLst/>
            <a:ahLst/>
            <a:cxnLst/>
            <a:rect l="l" t="t" r="r" b="b"/>
            <a:pathLst>
              <a:path w="513079" h="6985">
                <a:moveTo>
                  <a:pt x="0" y="6984"/>
                </a:moveTo>
                <a:lnTo>
                  <a:pt x="512952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6" name="object 316"/>
          <p:cNvSpPr/>
          <p:nvPr/>
        </p:nvSpPr>
        <p:spPr>
          <a:xfrm>
            <a:off x="5579364" y="4221479"/>
            <a:ext cx="469391" cy="233172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7" name="object 317"/>
          <p:cNvSpPr/>
          <p:nvPr/>
        </p:nvSpPr>
        <p:spPr>
          <a:xfrm>
            <a:off x="5626227" y="4256785"/>
            <a:ext cx="375285" cy="122555"/>
          </a:xfrm>
          <a:custGeom>
            <a:avLst/>
            <a:gdLst/>
            <a:ahLst/>
            <a:cxnLst/>
            <a:rect l="l" t="t" r="r" b="b"/>
            <a:pathLst>
              <a:path w="375285" h="122554">
                <a:moveTo>
                  <a:pt x="375285" y="122555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8" name="object 318"/>
          <p:cNvSpPr/>
          <p:nvPr/>
        </p:nvSpPr>
        <p:spPr>
          <a:xfrm>
            <a:off x="5305044" y="4344923"/>
            <a:ext cx="742188" cy="245363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9" name="object 319"/>
          <p:cNvSpPr/>
          <p:nvPr/>
        </p:nvSpPr>
        <p:spPr>
          <a:xfrm>
            <a:off x="5350764" y="4379340"/>
            <a:ext cx="650875" cy="136525"/>
          </a:xfrm>
          <a:custGeom>
            <a:avLst/>
            <a:gdLst/>
            <a:ahLst/>
            <a:cxnLst/>
            <a:rect l="l" t="t" r="r" b="b"/>
            <a:pathLst>
              <a:path w="650875" h="136525">
                <a:moveTo>
                  <a:pt x="650748" y="0"/>
                </a:moveTo>
                <a:lnTo>
                  <a:pt x="0" y="136524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0" name="object 320"/>
          <p:cNvSpPr/>
          <p:nvPr/>
        </p:nvSpPr>
        <p:spPr>
          <a:xfrm>
            <a:off x="5303520" y="4035552"/>
            <a:ext cx="746760" cy="417575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1" name="object 321"/>
          <p:cNvSpPr/>
          <p:nvPr/>
        </p:nvSpPr>
        <p:spPr>
          <a:xfrm>
            <a:off x="5352034" y="4070096"/>
            <a:ext cx="649605" cy="309245"/>
          </a:xfrm>
          <a:custGeom>
            <a:avLst/>
            <a:gdLst/>
            <a:ahLst/>
            <a:cxnLst/>
            <a:rect l="l" t="t" r="r" b="b"/>
            <a:pathLst>
              <a:path w="649604" h="309245">
                <a:moveTo>
                  <a:pt x="649477" y="309244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2" name="object 322"/>
          <p:cNvSpPr/>
          <p:nvPr/>
        </p:nvSpPr>
        <p:spPr>
          <a:xfrm>
            <a:off x="5439155" y="3907535"/>
            <a:ext cx="612648" cy="54406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3" name="object 323"/>
          <p:cNvSpPr/>
          <p:nvPr/>
        </p:nvSpPr>
        <p:spPr>
          <a:xfrm>
            <a:off x="5489828" y="3940555"/>
            <a:ext cx="511809" cy="438784"/>
          </a:xfrm>
          <a:custGeom>
            <a:avLst/>
            <a:gdLst/>
            <a:ahLst/>
            <a:cxnLst/>
            <a:rect l="l" t="t" r="r" b="b"/>
            <a:pathLst>
              <a:path w="511810" h="438785">
                <a:moveTo>
                  <a:pt x="511683" y="438785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4" name="object 324"/>
          <p:cNvSpPr/>
          <p:nvPr/>
        </p:nvSpPr>
        <p:spPr>
          <a:xfrm>
            <a:off x="5574791" y="3781044"/>
            <a:ext cx="480060" cy="667512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5" name="object 325"/>
          <p:cNvSpPr/>
          <p:nvPr/>
        </p:nvSpPr>
        <p:spPr>
          <a:xfrm>
            <a:off x="5627496" y="3811015"/>
            <a:ext cx="374015" cy="568325"/>
          </a:xfrm>
          <a:custGeom>
            <a:avLst/>
            <a:gdLst/>
            <a:ahLst/>
            <a:cxnLst/>
            <a:rect l="l" t="t" r="r" b="b"/>
            <a:pathLst>
              <a:path w="374014" h="568325">
                <a:moveTo>
                  <a:pt x="374014" y="568324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6" name="object 326"/>
          <p:cNvSpPr/>
          <p:nvPr/>
        </p:nvSpPr>
        <p:spPr>
          <a:xfrm>
            <a:off x="5298947" y="4347971"/>
            <a:ext cx="754379" cy="685799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7" name="object 327"/>
          <p:cNvSpPr/>
          <p:nvPr/>
        </p:nvSpPr>
        <p:spPr>
          <a:xfrm>
            <a:off x="5349494" y="4379340"/>
            <a:ext cx="652145" cy="582295"/>
          </a:xfrm>
          <a:custGeom>
            <a:avLst/>
            <a:gdLst/>
            <a:ahLst/>
            <a:cxnLst/>
            <a:rect l="l" t="t" r="r" b="b"/>
            <a:pathLst>
              <a:path w="652145" h="582295">
                <a:moveTo>
                  <a:pt x="652017" y="0"/>
                </a:moveTo>
                <a:lnTo>
                  <a:pt x="0" y="58218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8" name="object 328"/>
          <p:cNvSpPr/>
          <p:nvPr/>
        </p:nvSpPr>
        <p:spPr>
          <a:xfrm>
            <a:off x="5436108" y="4346447"/>
            <a:ext cx="617220" cy="557783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9" name="object 329"/>
          <p:cNvSpPr/>
          <p:nvPr/>
        </p:nvSpPr>
        <p:spPr>
          <a:xfrm>
            <a:off x="5487289" y="4379340"/>
            <a:ext cx="514350" cy="452755"/>
          </a:xfrm>
          <a:custGeom>
            <a:avLst/>
            <a:gdLst/>
            <a:ahLst/>
            <a:cxnLst/>
            <a:rect l="l" t="t" r="r" b="b"/>
            <a:pathLst>
              <a:path w="514350" h="452754">
                <a:moveTo>
                  <a:pt x="514223" y="0"/>
                </a:moveTo>
                <a:lnTo>
                  <a:pt x="0" y="452627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0" name="object 330"/>
          <p:cNvSpPr/>
          <p:nvPr/>
        </p:nvSpPr>
        <p:spPr>
          <a:xfrm>
            <a:off x="5574791" y="4346447"/>
            <a:ext cx="477012" cy="428243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1" name="object 331"/>
          <p:cNvSpPr/>
          <p:nvPr/>
        </p:nvSpPr>
        <p:spPr>
          <a:xfrm>
            <a:off x="5624957" y="4379340"/>
            <a:ext cx="376555" cy="323215"/>
          </a:xfrm>
          <a:custGeom>
            <a:avLst/>
            <a:gdLst/>
            <a:ahLst/>
            <a:cxnLst/>
            <a:rect l="l" t="t" r="r" b="b"/>
            <a:pathLst>
              <a:path w="376554" h="323214">
                <a:moveTo>
                  <a:pt x="376554" y="0"/>
                </a:moveTo>
                <a:lnTo>
                  <a:pt x="0" y="323087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2" name="object 332"/>
          <p:cNvSpPr/>
          <p:nvPr/>
        </p:nvSpPr>
        <p:spPr>
          <a:xfrm>
            <a:off x="6286500" y="3457955"/>
            <a:ext cx="227075" cy="534924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3" name="object 333"/>
          <p:cNvSpPr/>
          <p:nvPr/>
        </p:nvSpPr>
        <p:spPr>
          <a:xfrm>
            <a:off x="6341871" y="3483609"/>
            <a:ext cx="116839" cy="443865"/>
          </a:xfrm>
          <a:custGeom>
            <a:avLst/>
            <a:gdLst/>
            <a:ahLst/>
            <a:cxnLst/>
            <a:rect l="l" t="t" r="r" b="b"/>
            <a:pathLst>
              <a:path w="116839" h="443864">
                <a:moveTo>
                  <a:pt x="116586" y="44361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4" name="object 334"/>
          <p:cNvSpPr/>
          <p:nvPr/>
        </p:nvSpPr>
        <p:spPr>
          <a:xfrm>
            <a:off x="6297167" y="3892296"/>
            <a:ext cx="204215" cy="112775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5" name="object 335"/>
          <p:cNvSpPr/>
          <p:nvPr/>
        </p:nvSpPr>
        <p:spPr>
          <a:xfrm>
            <a:off x="6340602" y="3927221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10" h="2539">
                <a:moveTo>
                  <a:pt x="117856" y="0"/>
                </a:moveTo>
                <a:lnTo>
                  <a:pt x="0" y="2158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6" name="object 336"/>
          <p:cNvSpPr/>
          <p:nvPr/>
        </p:nvSpPr>
        <p:spPr>
          <a:xfrm>
            <a:off x="6291071" y="3901440"/>
            <a:ext cx="222503" cy="544068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7" name="object 337"/>
          <p:cNvSpPr/>
          <p:nvPr/>
        </p:nvSpPr>
        <p:spPr>
          <a:xfrm>
            <a:off x="6345935" y="3927221"/>
            <a:ext cx="113030" cy="452120"/>
          </a:xfrm>
          <a:custGeom>
            <a:avLst/>
            <a:gdLst/>
            <a:ahLst/>
            <a:cxnLst/>
            <a:rect l="l" t="t" r="r" b="b"/>
            <a:pathLst>
              <a:path w="113029" h="452120">
                <a:moveTo>
                  <a:pt x="112522" y="0"/>
                </a:moveTo>
                <a:lnTo>
                  <a:pt x="0" y="45211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8" name="object 338"/>
          <p:cNvSpPr/>
          <p:nvPr/>
        </p:nvSpPr>
        <p:spPr>
          <a:xfrm>
            <a:off x="6289547" y="3902964"/>
            <a:ext cx="224027" cy="986028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9" name="object 339"/>
          <p:cNvSpPr/>
          <p:nvPr/>
        </p:nvSpPr>
        <p:spPr>
          <a:xfrm>
            <a:off x="6344665" y="3927221"/>
            <a:ext cx="114300" cy="897890"/>
          </a:xfrm>
          <a:custGeom>
            <a:avLst/>
            <a:gdLst/>
            <a:ahLst/>
            <a:cxnLst/>
            <a:rect l="l" t="t" r="r" b="b"/>
            <a:pathLst>
              <a:path w="114300" h="897889">
                <a:moveTo>
                  <a:pt x="113792" y="0"/>
                </a:moveTo>
                <a:lnTo>
                  <a:pt x="0" y="89788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0" name="object 340"/>
          <p:cNvSpPr/>
          <p:nvPr/>
        </p:nvSpPr>
        <p:spPr>
          <a:xfrm>
            <a:off x="6288023" y="3902964"/>
            <a:ext cx="225551" cy="1431036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1" name="object 341"/>
          <p:cNvSpPr/>
          <p:nvPr/>
        </p:nvSpPr>
        <p:spPr>
          <a:xfrm>
            <a:off x="6343396" y="3927221"/>
            <a:ext cx="115570" cy="1343660"/>
          </a:xfrm>
          <a:custGeom>
            <a:avLst/>
            <a:gdLst/>
            <a:ahLst/>
            <a:cxnLst/>
            <a:rect l="l" t="t" r="r" b="b"/>
            <a:pathLst>
              <a:path w="115570" h="1343660">
                <a:moveTo>
                  <a:pt x="115062" y="0"/>
                </a:moveTo>
                <a:lnTo>
                  <a:pt x="0" y="1343583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2" name="object 342"/>
          <p:cNvSpPr/>
          <p:nvPr/>
        </p:nvSpPr>
        <p:spPr>
          <a:xfrm>
            <a:off x="6286500" y="3459479"/>
            <a:ext cx="233172" cy="981456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3" name="object 343"/>
          <p:cNvSpPr/>
          <p:nvPr/>
        </p:nvSpPr>
        <p:spPr>
          <a:xfrm>
            <a:off x="6341871" y="3483609"/>
            <a:ext cx="121920" cy="894080"/>
          </a:xfrm>
          <a:custGeom>
            <a:avLst/>
            <a:gdLst/>
            <a:ahLst/>
            <a:cxnLst/>
            <a:rect l="l" t="t" r="r" b="b"/>
            <a:pathLst>
              <a:path w="121920" h="894079">
                <a:moveTo>
                  <a:pt x="121919" y="893571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4" name="object 344"/>
          <p:cNvSpPr/>
          <p:nvPr/>
        </p:nvSpPr>
        <p:spPr>
          <a:xfrm>
            <a:off x="6286500" y="3902964"/>
            <a:ext cx="231648" cy="541019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5" name="object 345"/>
          <p:cNvSpPr/>
          <p:nvPr/>
        </p:nvSpPr>
        <p:spPr>
          <a:xfrm>
            <a:off x="6340602" y="3929379"/>
            <a:ext cx="123189" cy="448309"/>
          </a:xfrm>
          <a:custGeom>
            <a:avLst/>
            <a:gdLst/>
            <a:ahLst/>
            <a:cxnLst/>
            <a:rect l="l" t="t" r="r" b="b"/>
            <a:pathLst>
              <a:path w="123189" h="448310">
                <a:moveTo>
                  <a:pt x="123189" y="447802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6" name="object 346"/>
          <p:cNvSpPr/>
          <p:nvPr/>
        </p:nvSpPr>
        <p:spPr>
          <a:xfrm>
            <a:off x="6303264" y="4341876"/>
            <a:ext cx="202691" cy="112775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7" name="object 347"/>
          <p:cNvSpPr/>
          <p:nvPr/>
        </p:nvSpPr>
        <p:spPr>
          <a:xfrm>
            <a:off x="6345935" y="4377182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10" h="2539">
                <a:moveTo>
                  <a:pt x="117855" y="0"/>
                </a:moveTo>
                <a:lnTo>
                  <a:pt x="0" y="215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48" name="object 348"/>
          <p:cNvSpPr/>
          <p:nvPr/>
        </p:nvSpPr>
        <p:spPr>
          <a:xfrm>
            <a:off x="6289547" y="4351020"/>
            <a:ext cx="228600" cy="539496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9" name="object 349"/>
          <p:cNvSpPr/>
          <p:nvPr/>
        </p:nvSpPr>
        <p:spPr>
          <a:xfrm>
            <a:off x="6344665" y="4377182"/>
            <a:ext cx="119380" cy="448309"/>
          </a:xfrm>
          <a:custGeom>
            <a:avLst/>
            <a:gdLst/>
            <a:ahLst/>
            <a:cxnLst/>
            <a:rect l="l" t="t" r="r" b="b"/>
            <a:pathLst>
              <a:path w="119379" h="448310">
                <a:moveTo>
                  <a:pt x="119125" y="0"/>
                </a:moveTo>
                <a:lnTo>
                  <a:pt x="0" y="44792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0" name="object 350"/>
          <p:cNvSpPr/>
          <p:nvPr/>
        </p:nvSpPr>
        <p:spPr>
          <a:xfrm>
            <a:off x="6288023" y="4352544"/>
            <a:ext cx="231648" cy="982980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1" name="object 351"/>
          <p:cNvSpPr/>
          <p:nvPr/>
        </p:nvSpPr>
        <p:spPr>
          <a:xfrm>
            <a:off x="6343396" y="4377182"/>
            <a:ext cx="120650" cy="894080"/>
          </a:xfrm>
          <a:custGeom>
            <a:avLst/>
            <a:gdLst/>
            <a:ahLst/>
            <a:cxnLst/>
            <a:rect l="l" t="t" r="r" b="b"/>
            <a:pathLst>
              <a:path w="120650" h="894079">
                <a:moveTo>
                  <a:pt x="120395" y="0"/>
                </a:moveTo>
                <a:lnTo>
                  <a:pt x="0" y="893622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2" name="object 352"/>
          <p:cNvSpPr/>
          <p:nvPr/>
        </p:nvSpPr>
        <p:spPr>
          <a:xfrm>
            <a:off x="6286500" y="3459479"/>
            <a:ext cx="231648" cy="1427988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3" name="object 353"/>
          <p:cNvSpPr/>
          <p:nvPr/>
        </p:nvSpPr>
        <p:spPr>
          <a:xfrm>
            <a:off x="6341871" y="3483609"/>
            <a:ext cx="120650" cy="1339850"/>
          </a:xfrm>
          <a:custGeom>
            <a:avLst/>
            <a:gdLst/>
            <a:ahLst/>
            <a:cxnLst/>
            <a:rect l="l" t="t" r="r" b="b"/>
            <a:pathLst>
              <a:path w="120650" h="1339850">
                <a:moveTo>
                  <a:pt x="120650" y="1339342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4" name="object 354"/>
          <p:cNvSpPr/>
          <p:nvPr/>
        </p:nvSpPr>
        <p:spPr>
          <a:xfrm>
            <a:off x="6291071" y="4354067"/>
            <a:ext cx="227075" cy="534923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5" name="object 355"/>
          <p:cNvSpPr/>
          <p:nvPr/>
        </p:nvSpPr>
        <p:spPr>
          <a:xfrm>
            <a:off x="6345935" y="4379340"/>
            <a:ext cx="116839" cy="443865"/>
          </a:xfrm>
          <a:custGeom>
            <a:avLst/>
            <a:gdLst/>
            <a:ahLst/>
            <a:cxnLst/>
            <a:rect l="l" t="t" r="r" b="b"/>
            <a:pathLst>
              <a:path w="116839" h="443864">
                <a:moveTo>
                  <a:pt x="116586" y="443610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6" name="object 356"/>
          <p:cNvSpPr/>
          <p:nvPr/>
        </p:nvSpPr>
        <p:spPr>
          <a:xfrm>
            <a:off x="6301740" y="4786884"/>
            <a:ext cx="204215" cy="114300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7" name="object 357"/>
          <p:cNvSpPr/>
          <p:nvPr/>
        </p:nvSpPr>
        <p:spPr>
          <a:xfrm>
            <a:off x="6344665" y="4822952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10" h="2539">
                <a:moveTo>
                  <a:pt x="117856" y="0"/>
                </a:moveTo>
                <a:lnTo>
                  <a:pt x="0" y="2159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8" name="object 358"/>
          <p:cNvSpPr/>
          <p:nvPr/>
        </p:nvSpPr>
        <p:spPr>
          <a:xfrm>
            <a:off x="6288023" y="4797552"/>
            <a:ext cx="230124" cy="539496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9" name="object 359"/>
          <p:cNvSpPr/>
          <p:nvPr/>
        </p:nvSpPr>
        <p:spPr>
          <a:xfrm>
            <a:off x="6343396" y="4822952"/>
            <a:ext cx="119380" cy="448309"/>
          </a:xfrm>
          <a:custGeom>
            <a:avLst/>
            <a:gdLst/>
            <a:ahLst/>
            <a:cxnLst/>
            <a:rect l="l" t="t" r="r" b="b"/>
            <a:pathLst>
              <a:path w="119379" h="448310">
                <a:moveTo>
                  <a:pt x="119125" y="0"/>
                </a:moveTo>
                <a:lnTo>
                  <a:pt x="0" y="447852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0" name="object 360"/>
          <p:cNvSpPr/>
          <p:nvPr/>
        </p:nvSpPr>
        <p:spPr>
          <a:xfrm>
            <a:off x="6760464" y="3889247"/>
            <a:ext cx="202692" cy="112775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1" name="object 361"/>
          <p:cNvSpPr/>
          <p:nvPr/>
        </p:nvSpPr>
        <p:spPr>
          <a:xfrm>
            <a:off x="6802881" y="3925061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09" h="2539">
                <a:moveTo>
                  <a:pt x="0" y="2158"/>
                </a:moveTo>
                <a:lnTo>
                  <a:pt x="117728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2" name="object 362"/>
          <p:cNvSpPr/>
          <p:nvPr/>
        </p:nvSpPr>
        <p:spPr>
          <a:xfrm>
            <a:off x="6752843" y="3899915"/>
            <a:ext cx="222503" cy="542544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3" name="object 363"/>
          <p:cNvSpPr/>
          <p:nvPr/>
        </p:nvSpPr>
        <p:spPr>
          <a:xfrm>
            <a:off x="6808089" y="3925061"/>
            <a:ext cx="113030" cy="452120"/>
          </a:xfrm>
          <a:custGeom>
            <a:avLst/>
            <a:gdLst/>
            <a:ahLst/>
            <a:cxnLst/>
            <a:rect l="l" t="t" r="r" b="b"/>
            <a:pathLst>
              <a:path w="113029" h="452120">
                <a:moveTo>
                  <a:pt x="112521" y="0"/>
                </a:moveTo>
                <a:lnTo>
                  <a:pt x="0" y="452119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4" name="object 364"/>
          <p:cNvSpPr/>
          <p:nvPr/>
        </p:nvSpPr>
        <p:spPr>
          <a:xfrm>
            <a:off x="6751319" y="3901440"/>
            <a:ext cx="224027" cy="986028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5" name="object 365"/>
          <p:cNvSpPr/>
          <p:nvPr/>
        </p:nvSpPr>
        <p:spPr>
          <a:xfrm>
            <a:off x="6806818" y="3925061"/>
            <a:ext cx="114300" cy="897890"/>
          </a:xfrm>
          <a:custGeom>
            <a:avLst/>
            <a:gdLst/>
            <a:ahLst/>
            <a:cxnLst/>
            <a:rect l="l" t="t" r="r" b="b"/>
            <a:pathLst>
              <a:path w="114300" h="897889">
                <a:moveTo>
                  <a:pt x="113791" y="0"/>
                </a:moveTo>
                <a:lnTo>
                  <a:pt x="0" y="89789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6" name="object 366"/>
          <p:cNvSpPr/>
          <p:nvPr/>
        </p:nvSpPr>
        <p:spPr>
          <a:xfrm>
            <a:off x="6748271" y="3901440"/>
            <a:ext cx="233172" cy="539495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7" name="object 367"/>
          <p:cNvSpPr/>
          <p:nvPr/>
        </p:nvSpPr>
        <p:spPr>
          <a:xfrm>
            <a:off x="6802881" y="3927221"/>
            <a:ext cx="123189" cy="448309"/>
          </a:xfrm>
          <a:custGeom>
            <a:avLst/>
            <a:gdLst/>
            <a:ahLst/>
            <a:cxnLst/>
            <a:rect l="l" t="t" r="r" b="b"/>
            <a:pathLst>
              <a:path w="123190" h="448310">
                <a:moveTo>
                  <a:pt x="123063" y="447928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8" name="object 368"/>
          <p:cNvSpPr/>
          <p:nvPr/>
        </p:nvSpPr>
        <p:spPr>
          <a:xfrm>
            <a:off x="6765035" y="4340352"/>
            <a:ext cx="204216" cy="112775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9" name="object 369"/>
          <p:cNvSpPr/>
          <p:nvPr/>
        </p:nvSpPr>
        <p:spPr>
          <a:xfrm>
            <a:off x="6808089" y="4375150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09" h="2539">
                <a:moveTo>
                  <a:pt x="117855" y="0"/>
                </a:moveTo>
                <a:lnTo>
                  <a:pt x="0" y="2031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0" name="object 370"/>
          <p:cNvSpPr/>
          <p:nvPr/>
        </p:nvSpPr>
        <p:spPr>
          <a:xfrm>
            <a:off x="6751319" y="4349496"/>
            <a:ext cx="230124" cy="539496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1" name="object 371"/>
          <p:cNvSpPr/>
          <p:nvPr/>
        </p:nvSpPr>
        <p:spPr>
          <a:xfrm>
            <a:off x="6806818" y="4375150"/>
            <a:ext cx="119380" cy="448309"/>
          </a:xfrm>
          <a:custGeom>
            <a:avLst/>
            <a:gdLst/>
            <a:ahLst/>
            <a:cxnLst/>
            <a:rect l="l" t="t" r="r" b="b"/>
            <a:pathLst>
              <a:path w="119379" h="448310">
                <a:moveTo>
                  <a:pt x="119125" y="0"/>
                </a:moveTo>
                <a:lnTo>
                  <a:pt x="0" y="447802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2" name="object 372"/>
          <p:cNvSpPr/>
          <p:nvPr/>
        </p:nvSpPr>
        <p:spPr>
          <a:xfrm>
            <a:off x="6748271" y="3902964"/>
            <a:ext cx="231648" cy="982980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3" name="object 373"/>
          <p:cNvSpPr/>
          <p:nvPr/>
        </p:nvSpPr>
        <p:spPr>
          <a:xfrm>
            <a:off x="6802881" y="3927221"/>
            <a:ext cx="121920" cy="894080"/>
          </a:xfrm>
          <a:custGeom>
            <a:avLst/>
            <a:gdLst/>
            <a:ahLst/>
            <a:cxnLst/>
            <a:rect l="l" t="t" r="r" b="b"/>
            <a:pathLst>
              <a:path w="121920" h="894079">
                <a:moveTo>
                  <a:pt x="121793" y="893571"/>
                </a:moveTo>
                <a:lnTo>
                  <a:pt x="0" y="0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4" name="object 374"/>
          <p:cNvSpPr/>
          <p:nvPr/>
        </p:nvSpPr>
        <p:spPr>
          <a:xfrm>
            <a:off x="6752843" y="4351020"/>
            <a:ext cx="227075" cy="536448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5" name="object 375"/>
          <p:cNvSpPr/>
          <p:nvPr/>
        </p:nvSpPr>
        <p:spPr>
          <a:xfrm>
            <a:off x="6808089" y="4377182"/>
            <a:ext cx="116839" cy="443865"/>
          </a:xfrm>
          <a:custGeom>
            <a:avLst/>
            <a:gdLst/>
            <a:ahLst/>
            <a:cxnLst/>
            <a:rect l="l" t="t" r="r" b="b"/>
            <a:pathLst>
              <a:path w="116840" h="443864">
                <a:moveTo>
                  <a:pt x="116585" y="443611"/>
                </a:moveTo>
                <a:lnTo>
                  <a:pt x="0" y="0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6" name="object 376"/>
          <p:cNvSpPr/>
          <p:nvPr/>
        </p:nvSpPr>
        <p:spPr>
          <a:xfrm>
            <a:off x="6763511" y="4785359"/>
            <a:ext cx="204216" cy="112775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7" name="object 377"/>
          <p:cNvSpPr/>
          <p:nvPr/>
        </p:nvSpPr>
        <p:spPr>
          <a:xfrm>
            <a:off x="6806818" y="4820792"/>
            <a:ext cx="118110" cy="2540"/>
          </a:xfrm>
          <a:custGeom>
            <a:avLst/>
            <a:gdLst/>
            <a:ahLst/>
            <a:cxnLst/>
            <a:rect l="l" t="t" r="r" b="b"/>
            <a:pathLst>
              <a:path w="118109" h="2539">
                <a:moveTo>
                  <a:pt x="117855" y="0"/>
                </a:moveTo>
                <a:lnTo>
                  <a:pt x="0" y="2158"/>
                </a:lnTo>
              </a:path>
            </a:pathLst>
          </a:custGeom>
          <a:ln w="25399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8" name="object 378"/>
          <p:cNvSpPr/>
          <p:nvPr/>
        </p:nvSpPr>
        <p:spPr>
          <a:xfrm>
            <a:off x="5932932" y="3270503"/>
            <a:ext cx="473963" cy="472440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9" name="object 379"/>
          <p:cNvSpPr/>
          <p:nvPr/>
        </p:nvSpPr>
        <p:spPr>
          <a:xfrm>
            <a:off x="5997662" y="3312423"/>
            <a:ext cx="344170" cy="342900"/>
          </a:xfrm>
          <a:custGeom>
            <a:avLst/>
            <a:gdLst/>
            <a:ahLst/>
            <a:cxnLst/>
            <a:rect l="l" t="t" r="r" b="b"/>
            <a:pathLst>
              <a:path w="344170" h="342900">
                <a:moveTo>
                  <a:pt x="170332" y="0"/>
                </a:moveTo>
                <a:lnTo>
                  <a:pt x="127252" y="5863"/>
                </a:lnTo>
                <a:lnTo>
                  <a:pt x="88260" y="21636"/>
                </a:lnTo>
                <a:lnTo>
                  <a:pt x="54724" y="45954"/>
                </a:lnTo>
                <a:lnTo>
                  <a:pt x="28012" y="77450"/>
                </a:lnTo>
                <a:lnTo>
                  <a:pt x="9493" y="114759"/>
                </a:lnTo>
                <a:lnTo>
                  <a:pt x="537" y="156515"/>
                </a:lnTo>
                <a:lnTo>
                  <a:pt x="0" y="176685"/>
                </a:lnTo>
                <a:lnTo>
                  <a:pt x="1060" y="191062"/>
                </a:lnTo>
                <a:lnTo>
                  <a:pt x="11082" y="231881"/>
                </a:lnTo>
                <a:lnTo>
                  <a:pt x="30414" y="268213"/>
                </a:lnTo>
                <a:lnTo>
                  <a:pt x="57841" y="298747"/>
                </a:lnTo>
                <a:lnTo>
                  <a:pt x="92145" y="322172"/>
                </a:lnTo>
                <a:lnTo>
                  <a:pt x="132107" y="337178"/>
                </a:lnTo>
                <a:lnTo>
                  <a:pt x="176512" y="342455"/>
                </a:lnTo>
                <a:lnTo>
                  <a:pt x="191049" y="341486"/>
                </a:lnTo>
                <a:lnTo>
                  <a:pt x="232325" y="331711"/>
                </a:lnTo>
                <a:lnTo>
                  <a:pt x="269067" y="312610"/>
                </a:lnTo>
                <a:lnTo>
                  <a:pt x="299950" y="285437"/>
                </a:lnTo>
                <a:lnTo>
                  <a:pt x="323648" y="251448"/>
                </a:lnTo>
                <a:lnTo>
                  <a:pt x="338833" y="211896"/>
                </a:lnTo>
                <a:lnTo>
                  <a:pt x="344181" y="168036"/>
                </a:lnTo>
                <a:lnTo>
                  <a:pt x="343302" y="153504"/>
                </a:lnTo>
                <a:lnTo>
                  <a:pt x="333705" y="112205"/>
                </a:lnTo>
                <a:lnTo>
                  <a:pt x="314680" y="75397"/>
                </a:lnTo>
                <a:lnTo>
                  <a:pt x="287527" y="44426"/>
                </a:lnTo>
                <a:lnTo>
                  <a:pt x="253551" y="20639"/>
                </a:lnTo>
                <a:lnTo>
                  <a:pt x="214052" y="5382"/>
                </a:lnTo>
                <a:lnTo>
                  <a:pt x="17033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0" name="object 380"/>
          <p:cNvSpPr/>
          <p:nvPr/>
        </p:nvSpPr>
        <p:spPr>
          <a:xfrm>
            <a:off x="5997575" y="331242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81" y="613"/>
                </a:lnTo>
                <a:lnTo>
                  <a:pt x="227838" y="9437"/>
                </a:lnTo>
                <a:lnTo>
                  <a:pt x="265641" y="27687"/>
                </a:lnTo>
                <a:lnTo>
                  <a:pt x="297488" y="54018"/>
                </a:lnTo>
                <a:lnTo>
                  <a:pt x="322076" y="87084"/>
                </a:lnTo>
                <a:lnTo>
                  <a:pt x="338103" y="125539"/>
                </a:lnTo>
                <a:lnTo>
                  <a:pt x="344268" y="168036"/>
                </a:lnTo>
                <a:lnTo>
                  <a:pt x="343660" y="183057"/>
                </a:lnTo>
                <a:lnTo>
                  <a:pt x="334886" y="225621"/>
                </a:lnTo>
                <a:lnTo>
                  <a:pt x="316716" y="263458"/>
                </a:lnTo>
                <a:lnTo>
                  <a:pt x="290476" y="295314"/>
                </a:lnTo>
                <a:lnTo>
                  <a:pt x="257492" y="319936"/>
                </a:lnTo>
                <a:lnTo>
                  <a:pt x="219091" y="336067"/>
                </a:lnTo>
                <a:lnTo>
                  <a:pt x="176599" y="342455"/>
                </a:lnTo>
                <a:lnTo>
                  <a:pt x="161379" y="341858"/>
                </a:lnTo>
                <a:lnTo>
                  <a:pt x="118320" y="333193"/>
                </a:lnTo>
                <a:lnTo>
                  <a:pt x="80108" y="315235"/>
                </a:lnTo>
                <a:lnTo>
                  <a:pt x="47962" y="289294"/>
                </a:lnTo>
                <a:lnTo>
                  <a:pt x="23098" y="256682"/>
                </a:lnTo>
                <a:lnTo>
                  <a:pt x="6734" y="218709"/>
                </a:lnTo>
                <a:lnTo>
                  <a:pt x="87" y="176685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1" name="object 381"/>
          <p:cNvSpPr/>
          <p:nvPr/>
        </p:nvSpPr>
        <p:spPr>
          <a:xfrm>
            <a:off x="5931408" y="3717035"/>
            <a:ext cx="473963" cy="470915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2" name="object 382"/>
          <p:cNvSpPr/>
          <p:nvPr/>
        </p:nvSpPr>
        <p:spPr>
          <a:xfrm>
            <a:off x="5996386" y="375819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8" y="0"/>
                </a:moveTo>
                <a:lnTo>
                  <a:pt x="127258" y="5863"/>
                </a:lnTo>
                <a:lnTo>
                  <a:pt x="88266" y="21636"/>
                </a:lnTo>
                <a:lnTo>
                  <a:pt x="54729" y="45954"/>
                </a:lnTo>
                <a:lnTo>
                  <a:pt x="28018" y="77450"/>
                </a:lnTo>
                <a:lnTo>
                  <a:pt x="9499" y="114759"/>
                </a:lnTo>
                <a:lnTo>
                  <a:pt x="542" y="156515"/>
                </a:lnTo>
                <a:lnTo>
                  <a:pt x="0" y="176500"/>
                </a:lnTo>
                <a:lnTo>
                  <a:pt x="1046" y="190889"/>
                </a:lnTo>
                <a:lnTo>
                  <a:pt x="11037" y="231735"/>
                </a:lnTo>
                <a:lnTo>
                  <a:pt x="30352" y="268082"/>
                </a:lnTo>
                <a:lnTo>
                  <a:pt x="57769" y="298623"/>
                </a:lnTo>
                <a:lnTo>
                  <a:pt x="92067" y="322049"/>
                </a:lnTo>
                <a:lnTo>
                  <a:pt x="132023" y="337054"/>
                </a:lnTo>
                <a:lnTo>
                  <a:pt x="176415" y="342331"/>
                </a:lnTo>
                <a:lnTo>
                  <a:pt x="190959" y="341371"/>
                </a:lnTo>
                <a:lnTo>
                  <a:pt x="232258" y="331627"/>
                </a:lnTo>
                <a:lnTo>
                  <a:pt x="269023" y="312558"/>
                </a:lnTo>
                <a:lnTo>
                  <a:pt x="299925" y="285414"/>
                </a:lnTo>
                <a:lnTo>
                  <a:pt x="323639" y="251446"/>
                </a:lnTo>
                <a:lnTo>
                  <a:pt x="338835" y="211903"/>
                </a:lnTo>
                <a:lnTo>
                  <a:pt x="344187" y="168036"/>
                </a:lnTo>
                <a:lnTo>
                  <a:pt x="343308" y="153504"/>
                </a:lnTo>
                <a:lnTo>
                  <a:pt x="333711" y="112205"/>
                </a:lnTo>
                <a:lnTo>
                  <a:pt x="314685" y="75397"/>
                </a:lnTo>
                <a:lnTo>
                  <a:pt x="287533" y="44426"/>
                </a:lnTo>
                <a:lnTo>
                  <a:pt x="253557" y="20639"/>
                </a:lnTo>
                <a:lnTo>
                  <a:pt x="214057" y="5382"/>
                </a:lnTo>
                <a:lnTo>
                  <a:pt x="1703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3" name="object 383"/>
          <p:cNvSpPr/>
          <p:nvPr/>
        </p:nvSpPr>
        <p:spPr>
          <a:xfrm>
            <a:off x="5996304" y="375819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81" y="613"/>
                </a:lnTo>
                <a:lnTo>
                  <a:pt x="227838" y="9437"/>
                </a:lnTo>
                <a:lnTo>
                  <a:pt x="265641" y="27687"/>
                </a:lnTo>
                <a:lnTo>
                  <a:pt x="297488" y="54018"/>
                </a:lnTo>
                <a:lnTo>
                  <a:pt x="322076" y="87084"/>
                </a:lnTo>
                <a:lnTo>
                  <a:pt x="338103" y="125539"/>
                </a:lnTo>
                <a:lnTo>
                  <a:pt x="344268" y="168036"/>
                </a:lnTo>
                <a:lnTo>
                  <a:pt x="343660" y="183062"/>
                </a:lnTo>
                <a:lnTo>
                  <a:pt x="334879" y="225626"/>
                </a:lnTo>
                <a:lnTo>
                  <a:pt x="316696" y="263450"/>
                </a:lnTo>
                <a:lnTo>
                  <a:pt x="290439" y="295282"/>
                </a:lnTo>
                <a:lnTo>
                  <a:pt x="257435" y="319873"/>
                </a:lnTo>
                <a:lnTo>
                  <a:pt x="219011" y="335973"/>
                </a:lnTo>
                <a:lnTo>
                  <a:pt x="176496" y="342331"/>
                </a:lnTo>
                <a:lnTo>
                  <a:pt x="161281" y="341733"/>
                </a:lnTo>
                <a:lnTo>
                  <a:pt x="118232" y="333069"/>
                </a:lnTo>
                <a:lnTo>
                  <a:pt x="80026" y="315112"/>
                </a:lnTo>
                <a:lnTo>
                  <a:pt x="47886" y="289168"/>
                </a:lnTo>
                <a:lnTo>
                  <a:pt x="23034" y="256547"/>
                </a:lnTo>
                <a:lnTo>
                  <a:pt x="6691" y="218555"/>
                </a:lnTo>
                <a:lnTo>
                  <a:pt x="81" y="176500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4" name="object 384"/>
          <p:cNvSpPr/>
          <p:nvPr/>
        </p:nvSpPr>
        <p:spPr>
          <a:xfrm>
            <a:off x="5935979" y="4166615"/>
            <a:ext cx="475488" cy="472440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5" name="object 385"/>
          <p:cNvSpPr/>
          <p:nvPr/>
        </p:nvSpPr>
        <p:spPr>
          <a:xfrm>
            <a:off x="6001598" y="420815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63"/>
                </a:lnTo>
                <a:lnTo>
                  <a:pt x="88261" y="21636"/>
                </a:lnTo>
                <a:lnTo>
                  <a:pt x="54725" y="45954"/>
                </a:lnTo>
                <a:lnTo>
                  <a:pt x="28013" y="77450"/>
                </a:lnTo>
                <a:lnTo>
                  <a:pt x="9494" y="114759"/>
                </a:lnTo>
                <a:lnTo>
                  <a:pt x="538" y="156515"/>
                </a:lnTo>
                <a:lnTo>
                  <a:pt x="0" y="176655"/>
                </a:lnTo>
                <a:lnTo>
                  <a:pt x="1058" y="191032"/>
                </a:lnTo>
                <a:lnTo>
                  <a:pt x="11076" y="231844"/>
                </a:lnTo>
                <a:lnTo>
                  <a:pt x="30410" y="268157"/>
                </a:lnTo>
                <a:lnTo>
                  <a:pt x="57845" y="298668"/>
                </a:lnTo>
                <a:lnTo>
                  <a:pt x="92165" y="322069"/>
                </a:lnTo>
                <a:lnTo>
                  <a:pt x="132155" y="337057"/>
                </a:lnTo>
                <a:lnTo>
                  <a:pt x="176597" y="342326"/>
                </a:lnTo>
                <a:lnTo>
                  <a:pt x="191129" y="341352"/>
                </a:lnTo>
                <a:lnTo>
                  <a:pt x="232401" y="331577"/>
                </a:lnTo>
                <a:lnTo>
                  <a:pt x="269150" y="312490"/>
                </a:lnTo>
                <a:lnTo>
                  <a:pt x="300046" y="285337"/>
                </a:lnTo>
                <a:lnTo>
                  <a:pt x="323758" y="251363"/>
                </a:lnTo>
                <a:lnTo>
                  <a:pt x="338955" y="211813"/>
                </a:lnTo>
                <a:lnTo>
                  <a:pt x="344307" y="167933"/>
                </a:lnTo>
                <a:lnTo>
                  <a:pt x="343419" y="153408"/>
                </a:lnTo>
                <a:lnTo>
                  <a:pt x="333790" y="112132"/>
                </a:lnTo>
                <a:lnTo>
                  <a:pt x="314733" y="75346"/>
                </a:lnTo>
                <a:lnTo>
                  <a:pt x="287552" y="44396"/>
                </a:lnTo>
                <a:lnTo>
                  <a:pt x="253554" y="20625"/>
                </a:lnTo>
                <a:lnTo>
                  <a:pt x="214045" y="5378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6" name="object 386"/>
          <p:cNvSpPr/>
          <p:nvPr/>
        </p:nvSpPr>
        <p:spPr>
          <a:xfrm>
            <a:off x="6001511" y="420815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4"/>
                </a:lnTo>
                <a:lnTo>
                  <a:pt x="335003" y="225539"/>
                </a:lnTo>
                <a:lnTo>
                  <a:pt x="316820" y="263368"/>
                </a:lnTo>
                <a:lnTo>
                  <a:pt x="290566" y="295207"/>
                </a:lnTo>
                <a:lnTo>
                  <a:pt x="257571" y="319810"/>
                </a:lnTo>
                <a:lnTo>
                  <a:pt x="219166" y="335931"/>
                </a:lnTo>
                <a:lnTo>
                  <a:pt x="176683" y="342326"/>
                </a:lnTo>
                <a:lnTo>
                  <a:pt x="161449" y="341730"/>
                </a:lnTo>
                <a:lnTo>
                  <a:pt x="118356" y="333077"/>
                </a:lnTo>
                <a:lnTo>
                  <a:pt x="80121" y="315139"/>
                </a:lnTo>
                <a:lnTo>
                  <a:pt x="47961" y="289223"/>
                </a:lnTo>
                <a:lnTo>
                  <a:pt x="23091" y="256633"/>
                </a:lnTo>
                <a:lnTo>
                  <a:pt x="6727" y="218675"/>
                </a:lnTo>
                <a:lnTo>
                  <a:pt x="86" y="176655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87" name="object 387"/>
          <p:cNvSpPr/>
          <p:nvPr/>
        </p:nvSpPr>
        <p:spPr>
          <a:xfrm>
            <a:off x="5935979" y="4611623"/>
            <a:ext cx="473963" cy="472440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8" name="object 388"/>
          <p:cNvSpPr/>
          <p:nvPr/>
        </p:nvSpPr>
        <p:spPr>
          <a:xfrm>
            <a:off x="6000449" y="465392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6" y="0"/>
                </a:moveTo>
                <a:lnTo>
                  <a:pt x="127223" y="5834"/>
                </a:lnTo>
                <a:lnTo>
                  <a:pt x="88229" y="21578"/>
                </a:lnTo>
                <a:lnTo>
                  <a:pt x="54700" y="45875"/>
                </a:lnTo>
                <a:lnTo>
                  <a:pt x="28000" y="77365"/>
                </a:lnTo>
                <a:lnTo>
                  <a:pt x="9492" y="114691"/>
                </a:lnTo>
                <a:lnTo>
                  <a:pt x="543" y="156493"/>
                </a:lnTo>
                <a:lnTo>
                  <a:pt x="0" y="176475"/>
                </a:lnTo>
                <a:lnTo>
                  <a:pt x="1043" y="190856"/>
                </a:lnTo>
                <a:lnTo>
                  <a:pt x="11016" y="231688"/>
                </a:lnTo>
                <a:lnTo>
                  <a:pt x="30310" y="268035"/>
                </a:lnTo>
                <a:lnTo>
                  <a:pt x="57709" y="298583"/>
                </a:lnTo>
                <a:lnTo>
                  <a:pt x="91999" y="322021"/>
                </a:lnTo>
                <a:lnTo>
                  <a:pt x="131967" y="337036"/>
                </a:lnTo>
                <a:lnTo>
                  <a:pt x="176398" y="342316"/>
                </a:lnTo>
                <a:lnTo>
                  <a:pt x="190936" y="341347"/>
                </a:lnTo>
                <a:lnTo>
                  <a:pt x="232224" y="331579"/>
                </a:lnTo>
                <a:lnTo>
                  <a:pt x="268990" y="312493"/>
                </a:lnTo>
                <a:lnTo>
                  <a:pt x="299901" y="285340"/>
                </a:lnTo>
                <a:lnTo>
                  <a:pt x="323626" y="251375"/>
                </a:lnTo>
                <a:lnTo>
                  <a:pt x="338832" y="211849"/>
                </a:lnTo>
                <a:lnTo>
                  <a:pt x="344187" y="168016"/>
                </a:lnTo>
                <a:lnTo>
                  <a:pt x="343306" y="153468"/>
                </a:lnTo>
                <a:lnTo>
                  <a:pt x="333693" y="112143"/>
                </a:lnTo>
                <a:lnTo>
                  <a:pt x="314646" y="75334"/>
                </a:lnTo>
                <a:lnTo>
                  <a:pt x="287475" y="44378"/>
                </a:lnTo>
                <a:lnTo>
                  <a:pt x="253489" y="20612"/>
                </a:lnTo>
                <a:lnTo>
                  <a:pt x="214000" y="5374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89" name="object 389"/>
          <p:cNvSpPr/>
          <p:nvPr/>
        </p:nvSpPr>
        <p:spPr>
          <a:xfrm>
            <a:off x="6000369" y="4653922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194"/>
                </a:lnTo>
                <a:lnTo>
                  <a:pt x="20933" y="89226"/>
                </a:lnTo>
                <a:lnTo>
                  <a:pt x="45054" y="55639"/>
                </a:lnTo>
                <a:lnTo>
                  <a:pt x="76458" y="28794"/>
                </a:lnTo>
                <a:lnTo>
                  <a:pt x="113782" y="10048"/>
                </a:lnTo>
                <a:lnTo>
                  <a:pt x="155661" y="759"/>
                </a:lnTo>
                <a:lnTo>
                  <a:pt x="170397" y="0"/>
                </a:lnTo>
                <a:lnTo>
                  <a:pt x="185343" y="612"/>
                </a:lnTo>
                <a:lnTo>
                  <a:pt x="227774" y="9423"/>
                </a:lnTo>
                <a:lnTo>
                  <a:pt x="265575" y="27652"/>
                </a:lnTo>
                <a:lnTo>
                  <a:pt x="297434" y="53964"/>
                </a:lnTo>
                <a:lnTo>
                  <a:pt x="322043" y="87019"/>
                </a:lnTo>
                <a:lnTo>
                  <a:pt x="338090" y="125482"/>
                </a:lnTo>
                <a:lnTo>
                  <a:pt x="344268" y="168016"/>
                </a:lnTo>
                <a:lnTo>
                  <a:pt x="343659" y="183028"/>
                </a:lnTo>
                <a:lnTo>
                  <a:pt x="334872" y="225565"/>
                </a:lnTo>
                <a:lnTo>
                  <a:pt x="316679" y="263376"/>
                </a:lnTo>
                <a:lnTo>
                  <a:pt x="290411" y="295210"/>
                </a:lnTo>
                <a:lnTo>
                  <a:pt x="257400" y="319813"/>
                </a:lnTo>
                <a:lnTo>
                  <a:pt x="218979" y="335933"/>
                </a:lnTo>
                <a:lnTo>
                  <a:pt x="176478" y="342316"/>
                </a:lnTo>
                <a:lnTo>
                  <a:pt x="161247" y="341719"/>
                </a:lnTo>
                <a:lnTo>
                  <a:pt x="118169" y="333048"/>
                </a:lnTo>
                <a:lnTo>
                  <a:pt x="79959" y="315080"/>
                </a:lnTo>
                <a:lnTo>
                  <a:pt x="47830" y="289126"/>
                </a:lnTo>
                <a:lnTo>
                  <a:pt x="22998" y="256499"/>
                </a:lnTo>
                <a:lnTo>
                  <a:pt x="6677" y="218511"/>
                </a:lnTo>
                <a:lnTo>
                  <a:pt x="80" y="176475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0" name="object 390"/>
          <p:cNvSpPr/>
          <p:nvPr/>
        </p:nvSpPr>
        <p:spPr>
          <a:xfrm>
            <a:off x="5934455" y="5058155"/>
            <a:ext cx="473963" cy="472439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1" name="object 391"/>
          <p:cNvSpPr/>
          <p:nvPr/>
        </p:nvSpPr>
        <p:spPr>
          <a:xfrm>
            <a:off x="5999180" y="509961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5" y="0"/>
                </a:moveTo>
                <a:lnTo>
                  <a:pt x="127221" y="5838"/>
                </a:lnTo>
                <a:lnTo>
                  <a:pt x="88228" y="21591"/>
                </a:lnTo>
                <a:lnTo>
                  <a:pt x="54699" y="45897"/>
                </a:lnTo>
                <a:lnTo>
                  <a:pt x="27998" y="77393"/>
                </a:lnTo>
                <a:lnTo>
                  <a:pt x="9491" y="114716"/>
                </a:lnTo>
                <a:lnTo>
                  <a:pt x="542" y="156502"/>
                </a:lnTo>
                <a:lnTo>
                  <a:pt x="0" y="176511"/>
                </a:lnTo>
                <a:lnTo>
                  <a:pt x="1046" y="190891"/>
                </a:lnTo>
                <a:lnTo>
                  <a:pt x="11025" y="231721"/>
                </a:lnTo>
                <a:lnTo>
                  <a:pt x="30322" y="268066"/>
                </a:lnTo>
                <a:lnTo>
                  <a:pt x="57722" y="298612"/>
                </a:lnTo>
                <a:lnTo>
                  <a:pt x="92014" y="322048"/>
                </a:lnTo>
                <a:lnTo>
                  <a:pt x="131983" y="337062"/>
                </a:lnTo>
                <a:lnTo>
                  <a:pt x="176416" y="342341"/>
                </a:lnTo>
                <a:lnTo>
                  <a:pt x="190952" y="341371"/>
                </a:lnTo>
                <a:lnTo>
                  <a:pt x="232237" y="331598"/>
                </a:lnTo>
                <a:lnTo>
                  <a:pt x="268998" y="312507"/>
                </a:lnTo>
                <a:lnTo>
                  <a:pt x="299906" y="285351"/>
                </a:lnTo>
                <a:lnTo>
                  <a:pt x="323627" y="251382"/>
                </a:lnTo>
                <a:lnTo>
                  <a:pt x="338831" y="211853"/>
                </a:lnTo>
                <a:lnTo>
                  <a:pt x="344186" y="168018"/>
                </a:lnTo>
                <a:lnTo>
                  <a:pt x="343305" y="153479"/>
                </a:lnTo>
                <a:lnTo>
                  <a:pt x="333692" y="112168"/>
                </a:lnTo>
                <a:lnTo>
                  <a:pt x="314645" y="75362"/>
                </a:lnTo>
                <a:lnTo>
                  <a:pt x="287474" y="44400"/>
                </a:lnTo>
                <a:lnTo>
                  <a:pt x="253488" y="20625"/>
                </a:lnTo>
                <a:lnTo>
                  <a:pt x="213999" y="5378"/>
                </a:lnTo>
                <a:lnTo>
                  <a:pt x="170315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2" name="object 392"/>
          <p:cNvSpPr/>
          <p:nvPr/>
        </p:nvSpPr>
        <p:spPr>
          <a:xfrm>
            <a:off x="5999098" y="5099617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216"/>
                </a:lnTo>
                <a:lnTo>
                  <a:pt x="20933" y="89254"/>
                </a:lnTo>
                <a:lnTo>
                  <a:pt x="45054" y="55664"/>
                </a:lnTo>
                <a:lnTo>
                  <a:pt x="76458" y="28810"/>
                </a:lnTo>
                <a:lnTo>
                  <a:pt x="113782" y="10055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0"/>
                </a:lnTo>
                <a:lnTo>
                  <a:pt x="265575" y="27669"/>
                </a:lnTo>
                <a:lnTo>
                  <a:pt x="297434" y="53988"/>
                </a:lnTo>
                <a:lnTo>
                  <a:pt x="322043" y="87047"/>
                </a:lnTo>
                <a:lnTo>
                  <a:pt x="338090" y="125504"/>
                </a:lnTo>
                <a:lnTo>
                  <a:pt x="344268" y="168018"/>
                </a:lnTo>
                <a:lnTo>
                  <a:pt x="343659" y="183031"/>
                </a:lnTo>
                <a:lnTo>
                  <a:pt x="334873" y="225570"/>
                </a:lnTo>
                <a:lnTo>
                  <a:pt x="316682" y="263384"/>
                </a:lnTo>
                <a:lnTo>
                  <a:pt x="290418" y="295222"/>
                </a:lnTo>
                <a:lnTo>
                  <a:pt x="257411" y="319829"/>
                </a:lnTo>
                <a:lnTo>
                  <a:pt x="218993" y="335953"/>
                </a:lnTo>
                <a:lnTo>
                  <a:pt x="176497" y="342341"/>
                </a:lnTo>
                <a:lnTo>
                  <a:pt x="161265" y="341744"/>
                </a:lnTo>
                <a:lnTo>
                  <a:pt x="118185" y="333074"/>
                </a:lnTo>
                <a:lnTo>
                  <a:pt x="79974" y="315107"/>
                </a:lnTo>
                <a:lnTo>
                  <a:pt x="47845" y="289155"/>
                </a:lnTo>
                <a:lnTo>
                  <a:pt x="23011" y="256530"/>
                </a:lnTo>
                <a:lnTo>
                  <a:pt x="6685" y="218545"/>
                </a:lnTo>
                <a:lnTo>
                  <a:pt x="81" y="176511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3" name="object 393"/>
          <p:cNvSpPr/>
          <p:nvPr/>
        </p:nvSpPr>
        <p:spPr>
          <a:xfrm>
            <a:off x="6393179" y="3713988"/>
            <a:ext cx="473964" cy="472439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4" name="object 394"/>
          <p:cNvSpPr/>
          <p:nvPr/>
        </p:nvSpPr>
        <p:spPr>
          <a:xfrm>
            <a:off x="6458544" y="375603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63"/>
                </a:lnTo>
                <a:lnTo>
                  <a:pt x="88261" y="21636"/>
                </a:lnTo>
                <a:lnTo>
                  <a:pt x="54725" y="45954"/>
                </a:lnTo>
                <a:lnTo>
                  <a:pt x="28013" y="77450"/>
                </a:lnTo>
                <a:lnTo>
                  <a:pt x="9494" y="114759"/>
                </a:lnTo>
                <a:lnTo>
                  <a:pt x="538" y="156515"/>
                </a:lnTo>
                <a:lnTo>
                  <a:pt x="0" y="176655"/>
                </a:lnTo>
                <a:lnTo>
                  <a:pt x="1058" y="191032"/>
                </a:lnTo>
                <a:lnTo>
                  <a:pt x="11076" y="231844"/>
                </a:lnTo>
                <a:lnTo>
                  <a:pt x="30410" y="268157"/>
                </a:lnTo>
                <a:lnTo>
                  <a:pt x="57845" y="298668"/>
                </a:lnTo>
                <a:lnTo>
                  <a:pt x="92165" y="322069"/>
                </a:lnTo>
                <a:lnTo>
                  <a:pt x="132155" y="337057"/>
                </a:lnTo>
                <a:lnTo>
                  <a:pt x="176597" y="342326"/>
                </a:lnTo>
                <a:lnTo>
                  <a:pt x="191129" y="341352"/>
                </a:lnTo>
                <a:lnTo>
                  <a:pt x="232401" y="331577"/>
                </a:lnTo>
                <a:lnTo>
                  <a:pt x="269150" y="312490"/>
                </a:lnTo>
                <a:lnTo>
                  <a:pt x="300046" y="285337"/>
                </a:lnTo>
                <a:lnTo>
                  <a:pt x="323758" y="251363"/>
                </a:lnTo>
                <a:lnTo>
                  <a:pt x="338955" y="211813"/>
                </a:lnTo>
                <a:lnTo>
                  <a:pt x="344307" y="167933"/>
                </a:lnTo>
                <a:lnTo>
                  <a:pt x="343419" y="153408"/>
                </a:lnTo>
                <a:lnTo>
                  <a:pt x="333790" y="112132"/>
                </a:lnTo>
                <a:lnTo>
                  <a:pt x="314733" y="75346"/>
                </a:lnTo>
                <a:lnTo>
                  <a:pt x="287552" y="44396"/>
                </a:lnTo>
                <a:lnTo>
                  <a:pt x="253554" y="20625"/>
                </a:lnTo>
                <a:lnTo>
                  <a:pt x="214045" y="5378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5" name="object 395"/>
          <p:cNvSpPr/>
          <p:nvPr/>
        </p:nvSpPr>
        <p:spPr>
          <a:xfrm>
            <a:off x="6458458" y="3756033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4"/>
                </a:lnTo>
                <a:lnTo>
                  <a:pt x="335003" y="225539"/>
                </a:lnTo>
                <a:lnTo>
                  <a:pt x="316820" y="263368"/>
                </a:lnTo>
                <a:lnTo>
                  <a:pt x="290566" y="295207"/>
                </a:lnTo>
                <a:lnTo>
                  <a:pt x="257571" y="319810"/>
                </a:lnTo>
                <a:lnTo>
                  <a:pt x="219166" y="335931"/>
                </a:lnTo>
                <a:lnTo>
                  <a:pt x="176683" y="342326"/>
                </a:lnTo>
                <a:lnTo>
                  <a:pt x="161449" y="341730"/>
                </a:lnTo>
                <a:lnTo>
                  <a:pt x="118356" y="333077"/>
                </a:lnTo>
                <a:lnTo>
                  <a:pt x="80121" y="315139"/>
                </a:lnTo>
                <a:lnTo>
                  <a:pt x="47961" y="289223"/>
                </a:lnTo>
                <a:lnTo>
                  <a:pt x="23091" y="256633"/>
                </a:lnTo>
                <a:lnTo>
                  <a:pt x="6727" y="218675"/>
                </a:lnTo>
                <a:lnTo>
                  <a:pt x="86" y="176655"/>
                </a:lnTo>
                <a:lnTo>
                  <a:pt x="0" y="171186"/>
                </a:lnTo>
                <a:close/>
              </a:path>
            </a:pathLst>
          </a:custGeom>
          <a:ln w="44449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6" name="object 396"/>
          <p:cNvSpPr/>
          <p:nvPr/>
        </p:nvSpPr>
        <p:spPr>
          <a:xfrm>
            <a:off x="6399276" y="4163567"/>
            <a:ext cx="473964" cy="472440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7" name="object 397"/>
          <p:cNvSpPr/>
          <p:nvPr/>
        </p:nvSpPr>
        <p:spPr>
          <a:xfrm>
            <a:off x="6463872" y="420599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6" y="0"/>
                </a:moveTo>
                <a:lnTo>
                  <a:pt x="127222" y="5842"/>
                </a:lnTo>
                <a:lnTo>
                  <a:pt x="88228" y="21605"/>
                </a:lnTo>
                <a:lnTo>
                  <a:pt x="54699" y="45920"/>
                </a:lnTo>
                <a:lnTo>
                  <a:pt x="27999" y="77421"/>
                </a:lnTo>
                <a:lnTo>
                  <a:pt x="9492" y="114740"/>
                </a:lnTo>
                <a:lnTo>
                  <a:pt x="542" y="156511"/>
                </a:lnTo>
                <a:lnTo>
                  <a:pt x="0" y="176494"/>
                </a:lnTo>
                <a:lnTo>
                  <a:pt x="1044" y="190884"/>
                </a:lnTo>
                <a:lnTo>
                  <a:pt x="11020" y="231732"/>
                </a:lnTo>
                <a:lnTo>
                  <a:pt x="30315" y="268080"/>
                </a:lnTo>
                <a:lnTo>
                  <a:pt x="57715" y="298621"/>
                </a:lnTo>
                <a:lnTo>
                  <a:pt x="92005" y="322048"/>
                </a:lnTo>
                <a:lnTo>
                  <a:pt x="131973" y="337053"/>
                </a:lnTo>
                <a:lnTo>
                  <a:pt x="176404" y="342329"/>
                </a:lnTo>
                <a:lnTo>
                  <a:pt x="190942" y="341360"/>
                </a:lnTo>
                <a:lnTo>
                  <a:pt x="232229" y="331597"/>
                </a:lnTo>
                <a:lnTo>
                  <a:pt x="268993" y="312519"/>
                </a:lnTo>
                <a:lnTo>
                  <a:pt x="299903" y="285374"/>
                </a:lnTo>
                <a:lnTo>
                  <a:pt x="323626" y="251411"/>
                </a:lnTo>
                <a:lnTo>
                  <a:pt x="338831" y="211877"/>
                </a:lnTo>
                <a:lnTo>
                  <a:pt x="344187" y="168020"/>
                </a:lnTo>
                <a:lnTo>
                  <a:pt x="343305" y="153489"/>
                </a:lnTo>
                <a:lnTo>
                  <a:pt x="333692" y="112194"/>
                </a:lnTo>
                <a:lnTo>
                  <a:pt x="314645" y="75390"/>
                </a:lnTo>
                <a:lnTo>
                  <a:pt x="287474" y="44422"/>
                </a:lnTo>
                <a:lnTo>
                  <a:pt x="253489" y="20638"/>
                </a:lnTo>
                <a:lnTo>
                  <a:pt x="214000" y="5381"/>
                </a:lnTo>
                <a:lnTo>
                  <a:pt x="170316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8" name="object 398"/>
          <p:cNvSpPr/>
          <p:nvPr/>
        </p:nvSpPr>
        <p:spPr>
          <a:xfrm>
            <a:off x="6463791" y="420599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0" y="128237"/>
                </a:lnTo>
                <a:lnTo>
                  <a:pt x="20933" y="89282"/>
                </a:lnTo>
                <a:lnTo>
                  <a:pt x="45054" y="55689"/>
                </a:lnTo>
                <a:lnTo>
                  <a:pt x="76458" y="28827"/>
                </a:lnTo>
                <a:lnTo>
                  <a:pt x="113782" y="10061"/>
                </a:lnTo>
                <a:lnTo>
                  <a:pt x="155661" y="760"/>
                </a:lnTo>
                <a:lnTo>
                  <a:pt x="170397" y="0"/>
                </a:lnTo>
                <a:lnTo>
                  <a:pt x="185343" y="613"/>
                </a:lnTo>
                <a:lnTo>
                  <a:pt x="227774" y="9436"/>
                </a:lnTo>
                <a:lnTo>
                  <a:pt x="265575" y="27685"/>
                </a:lnTo>
                <a:lnTo>
                  <a:pt x="297434" y="54013"/>
                </a:lnTo>
                <a:lnTo>
                  <a:pt x="322043" y="87076"/>
                </a:lnTo>
                <a:lnTo>
                  <a:pt x="338090" y="125526"/>
                </a:lnTo>
                <a:lnTo>
                  <a:pt x="344268" y="168020"/>
                </a:lnTo>
                <a:lnTo>
                  <a:pt x="343659" y="183042"/>
                </a:lnTo>
                <a:lnTo>
                  <a:pt x="334873" y="225597"/>
                </a:lnTo>
                <a:lnTo>
                  <a:pt x="316680" y="263413"/>
                </a:lnTo>
                <a:lnTo>
                  <a:pt x="290413" y="295242"/>
                </a:lnTo>
                <a:lnTo>
                  <a:pt x="257404" y="319837"/>
                </a:lnTo>
                <a:lnTo>
                  <a:pt x="218984" y="335948"/>
                </a:lnTo>
                <a:lnTo>
                  <a:pt x="176485" y="342329"/>
                </a:lnTo>
                <a:lnTo>
                  <a:pt x="161254" y="341732"/>
                </a:lnTo>
                <a:lnTo>
                  <a:pt x="118176" y="333068"/>
                </a:lnTo>
                <a:lnTo>
                  <a:pt x="79965" y="315111"/>
                </a:lnTo>
                <a:lnTo>
                  <a:pt x="47837" y="289167"/>
                </a:lnTo>
                <a:lnTo>
                  <a:pt x="23004" y="256544"/>
                </a:lnTo>
                <a:lnTo>
                  <a:pt x="6680" y="218551"/>
                </a:lnTo>
                <a:lnTo>
                  <a:pt x="80" y="176494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99" name="object 399"/>
          <p:cNvSpPr/>
          <p:nvPr/>
        </p:nvSpPr>
        <p:spPr>
          <a:xfrm>
            <a:off x="6397752" y="4610100"/>
            <a:ext cx="473964" cy="472440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0" name="object 400"/>
          <p:cNvSpPr/>
          <p:nvPr/>
        </p:nvSpPr>
        <p:spPr>
          <a:xfrm>
            <a:off x="6462603" y="465176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93"/>
                </a:lnTo>
                <a:lnTo>
                  <a:pt x="1046" y="190874"/>
                </a:lnTo>
                <a:lnTo>
                  <a:pt x="11035" y="231707"/>
                </a:lnTo>
                <a:lnTo>
                  <a:pt x="30349" y="268053"/>
                </a:lnTo>
                <a:lnTo>
                  <a:pt x="57766" y="298600"/>
                </a:lnTo>
                <a:lnTo>
                  <a:pt x="92062" y="322036"/>
                </a:lnTo>
                <a:lnTo>
                  <a:pt x="132016" y="337050"/>
                </a:lnTo>
                <a:lnTo>
                  <a:pt x="176406" y="342329"/>
                </a:lnTo>
                <a:lnTo>
                  <a:pt x="190943" y="341359"/>
                </a:lnTo>
                <a:lnTo>
                  <a:pt x="232230" y="331590"/>
                </a:lnTo>
                <a:lnTo>
                  <a:pt x="268994" y="312502"/>
                </a:lnTo>
                <a:lnTo>
                  <a:pt x="299903" y="285348"/>
                </a:lnTo>
                <a:lnTo>
                  <a:pt x="323626" y="251381"/>
                </a:lnTo>
                <a:lnTo>
                  <a:pt x="338831" y="211854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1" name="object 401"/>
          <p:cNvSpPr/>
          <p:nvPr/>
        </p:nvSpPr>
        <p:spPr>
          <a:xfrm>
            <a:off x="6462521" y="465176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31"/>
                </a:lnTo>
                <a:lnTo>
                  <a:pt x="334873" y="225570"/>
                </a:lnTo>
                <a:lnTo>
                  <a:pt x="316680" y="263383"/>
                </a:lnTo>
                <a:lnTo>
                  <a:pt x="290414" y="295218"/>
                </a:lnTo>
                <a:lnTo>
                  <a:pt x="257405" y="319822"/>
                </a:lnTo>
                <a:lnTo>
                  <a:pt x="218986" y="335943"/>
                </a:lnTo>
                <a:lnTo>
                  <a:pt x="176487" y="342329"/>
                </a:lnTo>
                <a:lnTo>
                  <a:pt x="161273" y="341732"/>
                </a:lnTo>
                <a:lnTo>
                  <a:pt x="118226" y="333062"/>
                </a:lnTo>
                <a:lnTo>
                  <a:pt x="80022" y="315095"/>
                </a:lnTo>
                <a:lnTo>
                  <a:pt x="47883" y="289143"/>
                </a:lnTo>
                <a:lnTo>
                  <a:pt x="23032" y="256517"/>
                </a:lnTo>
                <a:lnTo>
                  <a:pt x="6690" y="218530"/>
                </a:lnTo>
                <a:lnTo>
                  <a:pt x="81" y="176493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2" name="object 402"/>
          <p:cNvSpPr/>
          <p:nvPr/>
        </p:nvSpPr>
        <p:spPr>
          <a:xfrm>
            <a:off x="6856476" y="3712464"/>
            <a:ext cx="473964" cy="472440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3" name="object 403"/>
          <p:cNvSpPr/>
          <p:nvPr/>
        </p:nvSpPr>
        <p:spPr>
          <a:xfrm>
            <a:off x="6920696" y="3753875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33" y="0"/>
                </a:moveTo>
                <a:lnTo>
                  <a:pt x="127253" y="5863"/>
                </a:lnTo>
                <a:lnTo>
                  <a:pt x="88261" y="21636"/>
                </a:lnTo>
                <a:lnTo>
                  <a:pt x="54725" y="45954"/>
                </a:lnTo>
                <a:lnTo>
                  <a:pt x="28013" y="77450"/>
                </a:lnTo>
                <a:lnTo>
                  <a:pt x="9494" y="114759"/>
                </a:lnTo>
                <a:lnTo>
                  <a:pt x="538" y="156515"/>
                </a:lnTo>
                <a:lnTo>
                  <a:pt x="0" y="176655"/>
                </a:lnTo>
                <a:lnTo>
                  <a:pt x="1058" y="191032"/>
                </a:lnTo>
                <a:lnTo>
                  <a:pt x="11076" y="231844"/>
                </a:lnTo>
                <a:lnTo>
                  <a:pt x="30410" y="268157"/>
                </a:lnTo>
                <a:lnTo>
                  <a:pt x="57845" y="298668"/>
                </a:lnTo>
                <a:lnTo>
                  <a:pt x="92165" y="322069"/>
                </a:lnTo>
                <a:lnTo>
                  <a:pt x="132155" y="337057"/>
                </a:lnTo>
                <a:lnTo>
                  <a:pt x="176597" y="342326"/>
                </a:lnTo>
                <a:lnTo>
                  <a:pt x="191129" y="341352"/>
                </a:lnTo>
                <a:lnTo>
                  <a:pt x="232401" y="331577"/>
                </a:lnTo>
                <a:lnTo>
                  <a:pt x="269150" y="312490"/>
                </a:lnTo>
                <a:lnTo>
                  <a:pt x="300046" y="285337"/>
                </a:lnTo>
                <a:lnTo>
                  <a:pt x="323758" y="251363"/>
                </a:lnTo>
                <a:lnTo>
                  <a:pt x="338955" y="211813"/>
                </a:lnTo>
                <a:lnTo>
                  <a:pt x="344307" y="167933"/>
                </a:lnTo>
                <a:lnTo>
                  <a:pt x="343419" y="153408"/>
                </a:lnTo>
                <a:lnTo>
                  <a:pt x="333790" y="112132"/>
                </a:lnTo>
                <a:lnTo>
                  <a:pt x="314733" y="75346"/>
                </a:lnTo>
                <a:lnTo>
                  <a:pt x="287552" y="44396"/>
                </a:lnTo>
                <a:lnTo>
                  <a:pt x="253554" y="20625"/>
                </a:lnTo>
                <a:lnTo>
                  <a:pt x="214045" y="5378"/>
                </a:lnTo>
                <a:lnTo>
                  <a:pt x="1703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4" name="object 404"/>
          <p:cNvSpPr/>
          <p:nvPr/>
        </p:nvSpPr>
        <p:spPr>
          <a:xfrm>
            <a:off x="6920610" y="3753875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6"/>
                </a:moveTo>
                <a:lnTo>
                  <a:pt x="5465" y="128251"/>
                </a:lnTo>
                <a:lnTo>
                  <a:pt x="20948" y="89308"/>
                </a:lnTo>
                <a:lnTo>
                  <a:pt x="45081" y="55722"/>
                </a:lnTo>
                <a:lnTo>
                  <a:pt x="76494" y="28860"/>
                </a:lnTo>
                <a:lnTo>
                  <a:pt x="113820" y="10087"/>
                </a:lnTo>
                <a:lnTo>
                  <a:pt x="155689" y="769"/>
                </a:lnTo>
                <a:lnTo>
                  <a:pt x="170419" y="0"/>
                </a:lnTo>
                <a:lnTo>
                  <a:pt x="185376" y="613"/>
                </a:lnTo>
                <a:lnTo>
                  <a:pt x="227833" y="9430"/>
                </a:lnTo>
                <a:lnTo>
                  <a:pt x="265649" y="27668"/>
                </a:lnTo>
                <a:lnTo>
                  <a:pt x="297520" y="53981"/>
                </a:lnTo>
                <a:lnTo>
                  <a:pt x="322138" y="87026"/>
                </a:lnTo>
                <a:lnTo>
                  <a:pt x="338198" y="125458"/>
                </a:lnTo>
                <a:lnTo>
                  <a:pt x="344393" y="167933"/>
                </a:lnTo>
                <a:lnTo>
                  <a:pt x="343785" y="182964"/>
                </a:lnTo>
                <a:lnTo>
                  <a:pt x="335003" y="225539"/>
                </a:lnTo>
                <a:lnTo>
                  <a:pt x="316820" y="263368"/>
                </a:lnTo>
                <a:lnTo>
                  <a:pt x="290566" y="295207"/>
                </a:lnTo>
                <a:lnTo>
                  <a:pt x="257571" y="319810"/>
                </a:lnTo>
                <a:lnTo>
                  <a:pt x="219166" y="335931"/>
                </a:lnTo>
                <a:lnTo>
                  <a:pt x="176683" y="342326"/>
                </a:lnTo>
                <a:lnTo>
                  <a:pt x="161449" y="341730"/>
                </a:lnTo>
                <a:lnTo>
                  <a:pt x="118356" y="333077"/>
                </a:lnTo>
                <a:lnTo>
                  <a:pt x="80121" y="315139"/>
                </a:lnTo>
                <a:lnTo>
                  <a:pt x="47961" y="289223"/>
                </a:lnTo>
                <a:lnTo>
                  <a:pt x="23091" y="256633"/>
                </a:lnTo>
                <a:lnTo>
                  <a:pt x="6727" y="218675"/>
                </a:lnTo>
                <a:lnTo>
                  <a:pt x="86" y="176655"/>
                </a:lnTo>
                <a:lnTo>
                  <a:pt x="0" y="171186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5" name="object 405"/>
          <p:cNvSpPr/>
          <p:nvPr/>
        </p:nvSpPr>
        <p:spPr>
          <a:xfrm>
            <a:off x="6861047" y="4162044"/>
            <a:ext cx="473964" cy="472440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6" name="object 406"/>
          <p:cNvSpPr/>
          <p:nvPr/>
        </p:nvSpPr>
        <p:spPr>
          <a:xfrm>
            <a:off x="6926026" y="420396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8" y="0"/>
                </a:moveTo>
                <a:lnTo>
                  <a:pt x="127265" y="5834"/>
                </a:lnTo>
                <a:lnTo>
                  <a:pt x="88285" y="21578"/>
                </a:lnTo>
                <a:lnTo>
                  <a:pt x="54749" y="45875"/>
                </a:lnTo>
                <a:lnTo>
                  <a:pt x="28031" y="77365"/>
                </a:lnTo>
                <a:lnTo>
                  <a:pt x="9505" y="114691"/>
                </a:lnTo>
                <a:lnTo>
                  <a:pt x="543" y="156493"/>
                </a:lnTo>
                <a:lnTo>
                  <a:pt x="0" y="176489"/>
                </a:lnTo>
                <a:lnTo>
                  <a:pt x="1046" y="190862"/>
                </a:lnTo>
                <a:lnTo>
                  <a:pt x="11035" y="231681"/>
                </a:lnTo>
                <a:lnTo>
                  <a:pt x="30350" y="268025"/>
                </a:lnTo>
                <a:lnTo>
                  <a:pt x="57766" y="298578"/>
                </a:lnTo>
                <a:lnTo>
                  <a:pt x="92062" y="322023"/>
                </a:lnTo>
                <a:lnTo>
                  <a:pt x="132016" y="337046"/>
                </a:lnTo>
                <a:lnTo>
                  <a:pt x="176406" y="342329"/>
                </a:lnTo>
                <a:lnTo>
                  <a:pt x="190943" y="341358"/>
                </a:lnTo>
                <a:lnTo>
                  <a:pt x="232230" y="331582"/>
                </a:lnTo>
                <a:lnTo>
                  <a:pt x="268994" y="312485"/>
                </a:lnTo>
                <a:lnTo>
                  <a:pt x="299903" y="285323"/>
                </a:lnTo>
                <a:lnTo>
                  <a:pt x="323626" y="251353"/>
                </a:lnTo>
                <a:lnTo>
                  <a:pt x="338831" y="211833"/>
                </a:lnTo>
                <a:lnTo>
                  <a:pt x="344186" y="168018"/>
                </a:lnTo>
                <a:lnTo>
                  <a:pt x="343305" y="153470"/>
                </a:lnTo>
                <a:lnTo>
                  <a:pt x="333693" y="112144"/>
                </a:lnTo>
                <a:lnTo>
                  <a:pt x="314646" y="75335"/>
                </a:lnTo>
                <a:lnTo>
                  <a:pt x="287475" y="44378"/>
                </a:lnTo>
                <a:lnTo>
                  <a:pt x="253490" y="20612"/>
                </a:lnTo>
                <a:lnTo>
                  <a:pt x="214001" y="5374"/>
                </a:lnTo>
                <a:lnTo>
                  <a:pt x="17031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07" name="object 407"/>
          <p:cNvSpPr/>
          <p:nvPr/>
        </p:nvSpPr>
        <p:spPr>
          <a:xfrm>
            <a:off x="6925944" y="4203961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8" y="128194"/>
                </a:lnTo>
                <a:lnTo>
                  <a:pt x="20959" y="89226"/>
                </a:lnTo>
                <a:lnTo>
                  <a:pt x="45099" y="55639"/>
                </a:lnTo>
                <a:lnTo>
                  <a:pt x="76514" y="28794"/>
                </a:lnTo>
                <a:lnTo>
                  <a:pt x="113833" y="10048"/>
                </a:lnTo>
                <a:lnTo>
                  <a:pt x="155681" y="759"/>
                </a:lnTo>
                <a:lnTo>
                  <a:pt x="170399" y="0"/>
                </a:lnTo>
                <a:lnTo>
                  <a:pt x="185345" y="612"/>
                </a:lnTo>
                <a:lnTo>
                  <a:pt x="227776" y="9423"/>
                </a:lnTo>
                <a:lnTo>
                  <a:pt x="265576" y="27653"/>
                </a:lnTo>
                <a:lnTo>
                  <a:pt x="297435" y="53964"/>
                </a:lnTo>
                <a:lnTo>
                  <a:pt x="322043" y="87020"/>
                </a:lnTo>
                <a:lnTo>
                  <a:pt x="338091" y="125484"/>
                </a:lnTo>
                <a:lnTo>
                  <a:pt x="344268" y="168018"/>
                </a:lnTo>
                <a:lnTo>
                  <a:pt x="343659" y="183022"/>
                </a:lnTo>
                <a:lnTo>
                  <a:pt x="334873" y="225545"/>
                </a:lnTo>
                <a:lnTo>
                  <a:pt x="316680" y="263355"/>
                </a:lnTo>
                <a:lnTo>
                  <a:pt x="290414" y="295195"/>
                </a:lnTo>
                <a:lnTo>
                  <a:pt x="257405" y="319809"/>
                </a:lnTo>
                <a:lnTo>
                  <a:pt x="218986" y="335939"/>
                </a:lnTo>
                <a:lnTo>
                  <a:pt x="176487" y="342329"/>
                </a:lnTo>
                <a:lnTo>
                  <a:pt x="161273" y="341731"/>
                </a:lnTo>
                <a:lnTo>
                  <a:pt x="118226" y="333055"/>
                </a:lnTo>
                <a:lnTo>
                  <a:pt x="80022" y="315079"/>
                </a:lnTo>
                <a:lnTo>
                  <a:pt x="47883" y="289118"/>
                </a:lnTo>
                <a:lnTo>
                  <a:pt x="23032" y="256489"/>
                </a:lnTo>
                <a:lnTo>
                  <a:pt x="6690" y="218507"/>
                </a:lnTo>
                <a:lnTo>
                  <a:pt x="81" y="176489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8" name="object 408"/>
          <p:cNvSpPr/>
          <p:nvPr/>
        </p:nvSpPr>
        <p:spPr>
          <a:xfrm>
            <a:off x="6859523" y="4607052"/>
            <a:ext cx="473964" cy="472440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9" name="object 409"/>
          <p:cNvSpPr/>
          <p:nvPr/>
        </p:nvSpPr>
        <p:spPr>
          <a:xfrm>
            <a:off x="6924757" y="464960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170317" y="0"/>
                </a:moveTo>
                <a:lnTo>
                  <a:pt x="127264" y="5842"/>
                </a:lnTo>
                <a:lnTo>
                  <a:pt x="88284" y="21605"/>
                </a:lnTo>
                <a:lnTo>
                  <a:pt x="54748" y="45920"/>
                </a:lnTo>
                <a:lnTo>
                  <a:pt x="28030" y="77421"/>
                </a:lnTo>
                <a:lnTo>
                  <a:pt x="9504" y="114740"/>
                </a:lnTo>
                <a:lnTo>
                  <a:pt x="542" y="156511"/>
                </a:lnTo>
                <a:lnTo>
                  <a:pt x="0" y="176527"/>
                </a:lnTo>
                <a:lnTo>
                  <a:pt x="1049" y="190908"/>
                </a:lnTo>
                <a:lnTo>
                  <a:pt x="11044" y="231739"/>
                </a:lnTo>
                <a:lnTo>
                  <a:pt x="30361" y="268083"/>
                </a:lnTo>
                <a:lnTo>
                  <a:pt x="57779" y="298628"/>
                </a:lnTo>
                <a:lnTo>
                  <a:pt x="92076" y="322063"/>
                </a:lnTo>
                <a:lnTo>
                  <a:pt x="132031" y="337075"/>
                </a:lnTo>
                <a:lnTo>
                  <a:pt x="176422" y="342354"/>
                </a:lnTo>
                <a:lnTo>
                  <a:pt x="190958" y="341383"/>
                </a:lnTo>
                <a:lnTo>
                  <a:pt x="232241" y="331609"/>
                </a:lnTo>
                <a:lnTo>
                  <a:pt x="269001" y="312517"/>
                </a:lnTo>
                <a:lnTo>
                  <a:pt x="299907" y="285360"/>
                </a:lnTo>
                <a:lnTo>
                  <a:pt x="323628" y="251390"/>
                </a:lnTo>
                <a:lnTo>
                  <a:pt x="338831" y="211860"/>
                </a:lnTo>
                <a:lnTo>
                  <a:pt x="344185" y="168022"/>
                </a:lnTo>
                <a:lnTo>
                  <a:pt x="343304" y="153491"/>
                </a:lnTo>
                <a:lnTo>
                  <a:pt x="333691" y="112195"/>
                </a:lnTo>
                <a:lnTo>
                  <a:pt x="314645" y="75390"/>
                </a:lnTo>
                <a:lnTo>
                  <a:pt x="287474" y="44423"/>
                </a:lnTo>
                <a:lnTo>
                  <a:pt x="253489" y="20638"/>
                </a:lnTo>
                <a:lnTo>
                  <a:pt x="214000" y="5381"/>
                </a:lnTo>
                <a:lnTo>
                  <a:pt x="17031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10" name="object 410"/>
          <p:cNvSpPr/>
          <p:nvPr/>
        </p:nvSpPr>
        <p:spPr>
          <a:xfrm>
            <a:off x="6924675" y="4649604"/>
            <a:ext cx="344805" cy="342900"/>
          </a:xfrm>
          <a:custGeom>
            <a:avLst/>
            <a:gdLst/>
            <a:ahLst/>
            <a:cxnLst/>
            <a:rect l="l" t="t" r="r" b="b"/>
            <a:pathLst>
              <a:path w="344804" h="342900">
                <a:moveTo>
                  <a:pt x="0" y="171187"/>
                </a:moveTo>
                <a:lnTo>
                  <a:pt x="5468" y="128237"/>
                </a:lnTo>
                <a:lnTo>
                  <a:pt x="20959" y="89282"/>
                </a:lnTo>
                <a:lnTo>
                  <a:pt x="45099" y="55689"/>
                </a:lnTo>
                <a:lnTo>
                  <a:pt x="76514" y="28827"/>
                </a:lnTo>
                <a:lnTo>
                  <a:pt x="113833" y="10061"/>
                </a:lnTo>
                <a:lnTo>
                  <a:pt x="155681" y="760"/>
                </a:lnTo>
                <a:lnTo>
                  <a:pt x="170399" y="0"/>
                </a:lnTo>
                <a:lnTo>
                  <a:pt x="185345" y="613"/>
                </a:lnTo>
                <a:lnTo>
                  <a:pt x="227776" y="9436"/>
                </a:lnTo>
                <a:lnTo>
                  <a:pt x="265576" y="27685"/>
                </a:lnTo>
                <a:lnTo>
                  <a:pt x="297435" y="54014"/>
                </a:lnTo>
                <a:lnTo>
                  <a:pt x="322043" y="87077"/>
                </a:lnTo>
                <a:lnTo>
                  <a:pt x="338091" y="125528"/>
                </a:lnTo>
                <a:lnTo>
                  <a:pt x="344268" y="168022"/>
                </a:lnTo>
                <a:lnTo>
                  <a:pt x="343659" y="183036"/>
                </a:lnTo>
                <a:lnTo>
                  <a:pt x="334874" y="225577"/>
                </a:lnTo>
                <a:lnTo>
                  <a:pt x="316684" y="263393"/>
                </a:lnTo>
                <a:lnTo>
                  <a:pt x="290420" y="295231"/>
                </a:lnTo>
                <a:lnTo>
                  <a:pt x="257415" y="319839"/>
                </a:lnTo>
                <a:lnTo>
                  <a:pt x="218999" y="335964"/>
                </a:lnTo>
                <a:lnTo>
                  <a:pt x="176504" y="342354"/>
                </a:lnTo>
                <a:lnTo>
                  <a:pt x="161290" y="341757"/>
                </a:lnTo>
                <a:lnTo>
                  <a:pt x="118242" y="333088"/>
                </a:lnTo>
                <a:lnTo>
                  <a:pt x="80037" y="315122"/>
                </a:lnTo>
                <a:lnTo>
                  <a:pt x="47897" y="289172"/>
                </a:lnTo>
                <a:lnTo>
                  <a:pt x="23044" y="256548"/>
                </a:lnTo>
                <a:lnTo>
                  <a:pt x="6698" y="218563"/>
                </a:lnTo>
                <a:lnTo>
                  <a:pt x="82" y="176527"/>
                </a:lnTo>
                <a:lnTo>
                  <a:pt x="0" y="171187"/>
                </a:lnTo>
                <a:close/>
              </a:path>
            </a:pathLst>
          </a:custGeom>
          <a:ln w="44450">
            <a:solidFill>
              <a:srgbClr val="83B92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11" name="object 411"/>
          <p:cNvSpPr/>
          <p:nvPr/>
        </p:nvSpPr>
        <p:spPr>
          <a:xfrm>
            <a:off x="8118220" y="994155"/>
            <a:ext cx="25400" cy="4992598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2" name="object 412"/>
          <p:cNvSpPr txBox="1"/>
          <p:nvPr/>
        </p:nvSpPr>
        <p:spPr>
          <a:xfrm>
            <a:off x="8539988" y="1501775"/>
            <a:ext cx="2263140" cy="24796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843280">
              <a:lnSpc>
                <a:spcPts val="1620"/>
              </a:lnSpc>
            </a:pP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ay’s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Largest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N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wor</a:t>
            </a: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k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8"/>
              </a:spcBef>
            </a:pPr>
            <a:endParaRPr sz="1200">
              <a:latin typeface="Times New Roman"/>
              <a:cs typeface="Times New Roman"/>
            </a:endParaRPr>
          </a:p>
          <a:p>
            <a:pPr marL="12700">
              <a:lnSpc>
                <a:spcPts val="1710"/>
              </a:lnSpc>
            </a:pP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~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1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0</a:t>
            </a: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l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ye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rs</a:t>
            </a:r>
            <a:endParaRPr sz="1500">
              <a:latin typeface="Trebuchet MS"/>
              <a:cs typeface="Trebuchet MS"/>
            </a:endParaRPr>
          </a:p>
          <a:p>
            <a:pPr marL="12700" marR="944244">
              <a:lnSpc>
                <a:spcPts val="1620"/>
              </a:lnSpc>
              <a:spcBef>
                <a:spcPts val="115"/>
              </a:spcBef>
            </a:pP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1B</a:t>
            </a:r>
            <a:r>
              <a:rPr dirty="0" sz="1500" spc="-2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ram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ers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1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0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ge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505"/>
              </a:lnSpc>
            </a:pP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~3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0</a:t>
            </a: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Exaflo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endParaRPr sz="1500">
              <a:latin typeface="Trebuchet MS"/>
              <a:cs typeface="Trebuchet MS"/>
            </a:endParaRPr>
          </a:p>
          <a:p>
            <a:pPr marL="12700">
              <a:lnSpc>
                <a:spcPts val="1710"/>
              </a:lnSpc>
            </a:pP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~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3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0</a:t>
            </a: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GP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U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ys</a:t>
            </a:r>
            <a:endParaRPr sz="15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6"/>
              </a:spcBef>
            </a:pPr>
            <a:endParaRPr sz="1400">
              <a:latin typeface="Times New Roman"/>
              <a:cs typeface="Times New Roman"/>
            </a:endParaRPr>
          </a:p>
          <a:p>
            <a:pPr marL="12700" marR="5080">
              <a:lnSpc>
                <a:spcPts val="1620"/>
              </a:lnSpc>
            </a:pP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H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uman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b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rai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n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has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llion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of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ram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ers</a:t>
            </a:r>
            <a:r>
              <a:rPr dirty="0" sz="1500" spc="-10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–</a:t>
            </a:r>
            <a:r>
              <a:rPr dirty="0" sz="1500" spc="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on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ly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1,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0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00</a:t>
            </a:r>
            <a:r>
              <a:rPr dirty="0" sz="1500" spc="-15" b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500" spc="-5" b="1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500" b="1">
                <a:solidFill>
                  <a:srgbClr val="76B800"/>
                </a:solidFill>
                <a:latin typeface="Trebuchet MS"/>
                <a:cs typeface="Trebuchet MS"/>
              </a:rPr>
              <a:t>ore.</a:t>
            </a:r>
            <a:endParaRPr sz="1500">
              <a:latin typeface="Trebuchet MS"/>
              <a:cs typeface="Trebuchet MS"/>
            </a:endParaRPr>
          </a:p>
        </p:txBody>
      </p:sp>
      <p:sp>
        <p:nvSpPr>
          <p:cNvPr id="413" name="object 4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243" rIns="0" bIns="0" rtlCol="0" vert="horz">
            <a:spAutoFit/>
          </a:bodyPr>
          <a:lstStyle/>
          <a:p>
            <a:pPr marL="612140">
              <a:lnSpc>
                <a:spcPct val="100000"/>
              </a:lnSpc>
            </a:pPr>
            <a:r>
              <a:rPr dirty="0" spc="-5"/>
              <a:t>C</a:t>
            </a:r>
            <a:r>
              <a:rPr dirty="0" spc="5"/>
              <a:t>L</a:t>
            </a:r>
            <a:r>
              <a:rPr dirty="0"/>
              <a:t>AS</a:t>
            </a:r>
            <a:r>
              <a:rPr dirty="0" spc="-15"/>
              <a:t>S</a:t>
            </a:r>
            <a:r>
              <a:rPr dirty="0" spc="-5"/>
              <a:t>IFICATIO</a:t>
            </a:r>
            <a:r>
              <a:rPr dirty="0"/>
              <a:t>N</a:t>
            </a:r>
            <a:r>
              <a:rPr dirty="0" spc="15"/>
              <a:t> </a:t>
            </a:r>
            <a:r>
              <a:rPr dirty="0" spc="-15"/>
              <a:t>W</a:t>
            </a:r>
            <a:r>
              <a:rPr dirty="0" spc="-5"/>
              <a:t>IT</a:t>
            </a:r>
            <a:r>
              <a:rPr dirty="0"/>
              <a:t>H</a:t>
            </a:r>
            <a:r>
              <a:rPr dirty="0" spc="5"/>
              <a:t> </a:t>
            </a:r>
            <a:r>
              <a:rPr dirty="0" spc="-5"/>
              <a:t>DNN</a:t>
            </a:r>
            <a:r>
              <a:rPr dirty="0" sz="3200"/>
              <a:t>S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964488" y="1314476"/>
            <a:ext cx="2750820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>
                <a:solidFill>
                  <a:srgbClr val="FFFFFF"/>
                </a:solidFill>
                <a:latin typeface="Trebuchet MS"/>
                <a:cs typeface="Trebuchet MS"/>
              </a:rPr>
              <a:t>Training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(Devel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ent)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399021" y="1314476"/>
            <a:ext cx="1322705" cy="330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F1F1F1"/>
                </a:solidFill>
                <a:latin typeface="Trebuchet MS"/>
                <a:cs typeface="Trebuchet MS"/>
              </a:rPr>
              <a:t>Inference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83779" y="1376096"/>
            <a:ext cx="129984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10">
                <a:solidFill>
                  <a:srgbClr val="F1F1F1"/>
                </a:solidFill>
                <a:latin typeface="Trebuchet MS"/>
                <a:cs typeface="Trebuchet MS"/>
              </a:rPr>
              <a:t>(Pro</a:t>
            </a:r>
            <a:r>
              <a:rPr dirty="0" sz="1800">
                <a:solidFill>
                  <a:srgbClr val="F1F1F1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F1F1F1"/>
                </a:solidFill>
                <a:latin typeface="Trebuchet MS"/>
                <a:cs typeface="Trebuchet MS"/>
              </a:rPr>
              <a:t>uc</a:t>
            </a:r>
            <a:r>
              <a:rPr dirty="0" sz="1800" spc="-10">
                <a:solidFill>
                  <a:srgbClr val="F1F1F1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F1F1F1"/>
                </a:solidFill>
                <a:latin typeface="Trebuchet MS"/>
                <a:cs typeface="Trebuchet MS"/>
              </a:rPr>
              <a:t>ion)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228140" y="19486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28140" y="19486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380489" y="21010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1380489" y="21010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1532889" y="22534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532889" y="22534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349502" y="2146351"/>
            <a:ext cx="44005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cars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2227198" y="19429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227198" y="19429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379598" y="20953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379598" y="20953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531998" y="22477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2531998" y="22477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4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2274189" y="2140890"/>
            <a:ext cx="58864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3255390" y="19486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255390" y="19486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407790" y="21010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3407790" y="21010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3560190" y="22534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560190" y="2253449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272154" y="2146351"/>
            <a:ext cx="64960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ucks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4430395" y="19429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4430395" y="19429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4582795" y="20953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4582795" y="20953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4735195" y="22477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4735195" y="2247734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 txBox="1"/>
          <p:nvPr/>
        </p:nvSpPr>
        <p:spPr>
          <a:xfrm>
            <a:off x="4141470" y="2140890"/>
            <a:ext cx="12604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yc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8" name="object 38"/>
          <p:cNvSpPr/>
          <p:nvPr/>
        </p:nvSpPr>
        <p:spPr>
          <a:xfrm>
            <a:off x="2306573" y="2981579"/>
            <a:ext cx="2048510" cy="722630"/>
          </a:xfrm>
          <a:custGeom>
            <a:avLst/>
            <a:gdLst/>
            <a:ahLst/>
            <a:cxnLst/>
            <a:rect l="l" t="t" r="r" b="b"/>
            <a:pathLst>
              <a:path w="2048510" h="722629">
                <a:moveTo>
                  <a:pt x="2048002" y="361188"/>
                </a:moveTo>
                <a:lnTo>
                  <a:pt x="0" y="361188"/>
                </a:lnTo>
                <a:lnTo>
                  <a:pt x="1024001" y="722502"/>
                </a:lnTo>
                <a:lnTo>
                  <a:pt x="2048002" y="361188"/>
                </a:lnTo>
                <a:close/>
              </a:path>
              <a:path w="2048510" h="722629">
                <a:moveTo>
                  <a:pt x="1536064" y="0"/>
                </a:moveTo>
                <a:lnTo>
                  <a:pt x="512063" y="0"/>
                </a:lnTo>
                <a:lnTo>
                  <a:pt x="512063" y="361188"/>
                </a:lnTo>
                <a:lnTo>
                  <a:pt x="1536064" y="361188"/>
                </a:lnTo>
                <a:lnTo>
                  <a:pt x="1536064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2306573" y="2981579"/>
            <a:ext cx="2048510" cy="722630"/>
          </a:xfrm>
          <a:custGeom>
            <a:avLst/>
            <a:gdLst/>
            <a:ahLst/>
            <a:cxnLst/>
            <a:rect l="l" t="t" r="r" b="b"/>
            <a:pathLst>
              <a:path w="2048510" h="722629">
                <a:moveTo>
                  <a:pt x="0" y="361188"/>
                </a:moveTo>
                <a:lnTo>
                  <a:pt x="512063" y="361188"/>
                </a:lnTo>
                <a:lnTo>
                  <a:pt x="512063" y="0"/>
                </a:lnTo>
                <a:lnTo>
                  <a:pt x="1536064" y="0"/>
                </a:lnTo>
                <a:lnTo>
                  <a:pt x="1536064" y="361188"/>
                </a:lnTo>
                <a:lnTo>
                  <a:pt x="2048002" y="361188"/>
                </a:lnTo>
                <a:lnTo>
                  <a:pt x="1024001" y="722502"/>
                </a:lnTo>
                <a:lnTo>
                  <a:pt x="0" y="361188"/>
                </a:lnTo>
                <a:close/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1532889" y="3542868"/>
            <a:ext cx="3717163" cy="186143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663701" y="3722115"/>
            <a:ext cx="716915" cy="991869"/>
          </a:xfrm>
          <a:custGeom>
            <a:avLst/>
            <a:gdLst/>
            <a:ahLst/>
            <a:cxnLst/>
            <a:rect l="l" t="t" r="r" b="b"/>
            <a:pathLst>
              <a:path w="716915" h="991870">
                <a:moveTo>
                  <a:pt x="537629" y="0"/>
                </a:moveTo>
                <a:lnTo>
                  <a:pt x="537629" y="260349"/>
                </a:lnTo>
                <a:lnTo>
                  <a:pt x="490885" y="271303"/>
                </a:lnTo>
                <a:lnTo>
                  <a:pt x="445666" y="284593"/>
                </a:lnTo>
                <a:lnTo>
                  <a:pt x="402067" y="300121"/>
                </a:lnTo>
                <a:lnTo>
                  <a:pt x="360180" y="317791"/>
                </a:lnTo>
                <a:lnTo>
                  <a:pt x="320102" y="337506"/>
                </a:lnTo>
                <a:lnTo>
                  <a:pt x="281926" y="359169"/>
                </a:lnTo>
                <a:lnTo>
                  <a:pt x="245746" y="382682"/>
                </a:lnTo>
                <a:lnTo>
                  <a:pt x="211657" y="407950"/>
                </a:lnTo>
                <a:lnTo>
                  <a:pt x="179752" y="434874"/>
                </a:lnTo>
                <a:lnTo>
                  <a:pt x="150128" y="463359"/>
                </a:lnTo>
                <a:lnTo>
                  <a:pt x="122877" y="493307"/>
                </a:lnTo>
                <a:lnTo>
                  <a:pt x="98094" y="524620"/>
                </a:lnTo>
                <a:lnTo>
                  <a:pt x="75873" y="557203"/>
                </a:lnTo>
                <a:lnTo>
                  <a:pt x="56310" y="590958"/>
                </a:lnTo>
                <a:lnTo>
                  <a:pt x="39497" y="625788"/>
                </a:lnTo>
                <a:lnTo>
                  <a:pt x="25529" y="661596"/>
                </a:lnTo>
                <a:lnTo>
                  <a:pt x="14501" y="698286"/>
                </a:lnTo>
                <a:lnTo>
                  <a:pt x="6508" y="735760"/>
                </a:lnTo>
                <a:lnTo>
                  <a:pt x="1642" y="773921"/>
                </a:lnTo>
                <a:lnTo>
                  <a:pt x="0" y="812672"/>
                </a:lnTo>
                <a:lnTo>
                  <a:pt x="0" y="991869"/>
                </a:lnTo>
                <a:lnTo>
                  <a:pt x="1642" y="953118"/>
                </a:lnTo>
                <a:lnTo>
                  <a:pt x="6508" y="914957"/>
                </a:lnTo>
                <a:lnTo>
                  <a:pt x="14501" y="877483"/>
                </a:lnTo>
                <a:lnTo>
                  <a:pt x="25529" y="840793"/>
                </a:lnTo>
                <a:lnTo>
                  <a:pt x="39497" y="804985"/>
                </a:lnTo>
                <a:lnTo>
                  <a:pt x="56310" y="770155"/>
                </a:lnTo>
                <a:lnTo>
                  <a:pt x="75873" y="736400"/>
                </a:lnTo>
                <a:lnTo>
                  <a:pt x="98094" y="703817"/>
                </a:lnTo>
                <a:lnTo>
                  <a:pt x="122877" y="672504"/>
                </a:lnTo>
                <a:lnTo>
                  <a:pt x="150128" y="642556"/>
                </a:lnTo>
                <a:lnTo>
                  <a:pt x="179752" y="614071"/>
                </a:lnTo>
                <a:lnTo>
                  <a:pt x="211657" y="587147"/>
                </a:lnTo>
                <a:lnTo>
                  <a:pt x="245746" y="561879"/>
                </a:lnTo>
                <a:lnTo>
                  <a:pt x="281926" y="538366"/>
                </a:lnTo>
                <a:lnTo>
                  <a:pt x="320102" y="516703"/>
                </a:lnTo>
                <a:lnTo>
                  <a:pt x="360180" y="496988"/>
                </a:lnTo>
                <a:lnTo>
                  <a:pt x="402067" y="479318"/>
                </a:lnTo>
                <a:lnTo>
                  <a:pt x="445666" y="463790"/>
                </a:lnTo>
                <a:lnTo>
                  <a:pt x="490885" y="450500"/>
                </a:lnTo>
                <a:lnTo>
                  <a:pt x="537629" y="439546"/>
                </a:lnTo>
                <a:lnTo>
                  <a:pt x="664345" y="439546"/>
                </a:lnTo>
                <a:lnTo>
                  <a:pt x="716788" y="331850"/>
                </a:lnTo>
                <a:lnTo>
                  <a:pt x="537629" y="0"/>
                </a:lnTo>
                <a:close/>
              </a:path>
              <a:path w="716915" h="991870">
                <a:moveTo>
                  <a:pt x="664345" y="439546"/>
                </a:moveTo>
                <a:lnTo>
                  <a:pt x="537629" y="439546"/>
                </a:lnTo>
                <a:lnTo>
                  <a:pt x="537629" y="699769"/>
                </a:lnTo>
                <a:lnTo>
                  <a:pt x="664345" y="439546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663595" y="4624451"/>
            <a:ext cx="716915" cy="660400"/>
          </a:xfrm>
          <a:custGeom>
            <a:avLst/>
            <a:gdLst/>
            <a:ahLst/>
            <a:cxnLst/>
            <a:rect l="l" t="t" r="r" b="b"/>
            <a:pathLst>
              <a:path w="716915" h="660400">
                <a:moveTo>
                  <a:pt x="8996" y="0"/>
                </a:moveTo>
                <a:lnTo>
                  <a:pt x="2109" y="46496"/>
                </a:lnTo>
                <a:lnTo>
                  <a:pt x="0" y="92543"/>
                </a:lnTo>
                <a:lnTo>
                  <a:pt x="2515" y="137972"/>
                </a:lnTo>
                <a:lnTo>
                  <a:pt x="9501" y="182617"/>
                </a:lnTo>
                <a:lnTo>
                  <a:pt x="20806" y="226307"/>
                </a:lnTo>
                <a:lnTo>
                  <a:pt x="36275" y="268876"/>
                </a:lnTo>
                <a:lnTo>
                  <a:pt x="55756" y="310156"/>
                </a:lnTo>
                <a:lnTo>
                  <a:pt x="79095" y="349977"/>
                </a:lnTo>
                <a:lnTo>
                  <a:pt x="106139" y="388173"/>
                </a:lnTo>
                <a:lnTo>
                  <a:pt x="136736" y="424575"/>
                </a:lnTo>
                <a:lnTo>
                  <a:pt x="170731" y="459014"/>
                </a:lnTo>
                <a:lnTo>
                  <a:pt x="207971" y="491324"/>
                </a:lnTo>
                <a:lnTo>
                  <a:pt x="248304" y="521335"/>
                </a:lnTo>
                <a:lnTo>
                  <a:pt x="291576" y="548880"/>
                </a:lnTo>
                <a:lnTo>
                  <a:pt x="337633" y="573791"/>
                </a:lnTo>
                <a:lnTo>
                  <a:pt x="386324" y="595899"/>
                </a:lnTo>
                <a:lnTo>
                  <a:pt x="437493" y="615036"/>
                </a:lnTo>
                <a:lnTo>
                  <a:pt x="490989" y="631035"/>
                </a:lnTo>
                <a:lnTo>
                  <a:pt x="546658" y="643727"/>
                </a:lnTo>
                <a:lnTo>
                  <a:pt x="604346" y="652945"/>
                </a:lnTo>
                <a:lnTo>
                  <a:pt x="654864" y="657881"/>
                </a:lnTo>
                <a:lnTo>
                  <a:pt x="692961" y="659701"/>
                </a:lnTo>
                <a:lnTo>
                  <a:pt x="705690" y="659949"/>
                </a:lnTo>
                <a:lnTo>
                  <a:pt x="716894" y="480809"/>
                </a:lnTo>
                <a:lnTo>
                  <a:pt x="664452" y="479296"/>
                </a:lnTo>
                <a:lnTo>
                  <a:pt x="612937" y="474825"/>
                </a:lnTo>
                <a:lnTo>
                  <a:pt x="562495" y="467492"/>
                </a:lnTo>
                <a:lnTo>
                  <a:pt x="513270" y="457395"/>
                </a:lnTo>
                <a:lnTo>
                  <a:pt x="465406" y="444634"/>
                </a:lnTo>
                <a:lnTo>
                  <a:pt x="419048" y="429305"/>
                </a:lnTo>
                <a:lnTo>
                  <a:pt x="374340" y="411506"/>
                </a:lnTo>
                <a:lnTo>
                  <a:pt x="331426" y="391336"/>
                </a:lnTo>
                <a:lnTo>
                  <a:pt x="290451" y="368893"/>
                </a:lnTo>
                <a:lnTo>
                  <a:pt x="251559" y="344274"/>
                </a:lnTo>
                <a:lnTo>
                  <a:pt x="214895" y="317578"/>
                </a:lnTo>
                <a:lnTo>
                  <a:pt x="180604" y="288903"/>
                </a:lnTo>
                <a:lnTo>
                  <a:pt x="148828" y="258346"/>
                </a:lnTo>
                <a:lnTo>
                  <a:pt x="119714" y="226006"/>
                </a:lnTo>
                <a:lnTo>
                  <a:pt x="93405" y="191980"/>
                </a:lnTo>
                <a:lnTo>
                  <a:pt x="70046" y="156367"/>
                </a:lnTo>
                <a:lnTo>
                  <a:pt x="49781" y="119264"/>
                </a:lnTo>
                <a:lnTo>
                  <a:pt x="32755" y="80770"/>
                </a:lnTo>
                <a:lnTo>
                  <a:pt x="19112" y="40982"/>
                </a:lnTo>
                <a:lnTo>
                  <a:pt x="8996" y="0"/>
                </a:lnTo>
                <a:close/>
              </a:path>
            </a:pathLst>
          </a:custGeom>
          <a:solidFill>
            <a:srgbClr val="474747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663701" y="3722115"/>
            <a:ext cx="716915" cy="1562735"/>
          </a:xfrm>
          <a:custGeom>
            <a:avLst/>
            <a:gdLst/>
            <a:ahLst/>
            <a:cxnLst/>
            <a:rect l="l" t="t" r="r" b="b"/>
            <a:pathLst>
              <a:path w="716915" h="1562735">
                <a:moveTo>
                  <a:pt x="0" y="991869"/>
                </a:moveTo>
                <a:lnTo>
                  <a:pt x="1642" y="953118"/>
                </a:lnTo>
                <a:lnTo>
                  <a:pt x="6508" y="914957"/>
                </a:lnTo>
                <a:lnTo>
                  <a:pt x="14501" y="877483"/>
                </a:lnTo>
                <a:lnTo>
                  <a:pt x="25529" y="840793"/>
                </a:lnTo>
                <a:lnTo>
                  <a:pt x="39497" y="804985"/>
                </a:lnTo>
                <a:lnTo>
                  <a:pt x="56310" y="770155"/>
                </a:lnTo>
                <a:lnTo>
                  <a:pt x="75873" y="736400"/>
                </a:lnTo>
                <a:lnTo>
                  <a:pt x="98094" y="703817"/>
                </a:lnTo>
                <a:lnTo>
                  <a:pt x="122877" y="672504"/>
                </a:lnTo>
                <a:lnTo>
                  <a:pt x="150128" y="642556"/>
                </a:lnTo>
                <a:lnTo>
                  <a:pt x="179752" y="614071"/>
                </a:lnTo>
                <a:lnTo>
                  <a:pt x="211657" y="587147"/>
                </a:lnTo>
                <a:lnTo>
                  <a:pt x="245746" y="561879"/>
                </a:lnTo>
                <a:lnTo>
                  <a:pt x="281926" y="538366"/>
                </a:lnTo>
                <a:lnTo>
                  <a:pt x="320102" y="516703"/>
                </a:lnTo>
                <a:lnTo>
                  <a:pt x="360180" y="496988"/>
                </a:lnTo>
                <a:lnTo>
                  <a:pt x="402067" y="479318"/>
                </a:lnTo>
                <a:lnTo>
                  <a:pt x="445666" y="463790"/>
                </a:lnTo>
                <a:lnTo>
                  <a:pt x="490885" y="450500"/>
                </a:lnTo>
                <a:lnTo>
                  <a:pt x="537629" y="439546"/>
                </a:lnTo>
                <a:lnTo>
                  <a:pt x="537629" y="699769"/>
                </a:lnTo>
                <a:lnTo>
                  <a:pt x="716788" y="331850"/>
                </a:lnTo>
                <a:lnTo>
                  <a:pt x="537629" y="0"/>
                </a:lnTo>
                <a:lnTo>
                  <a:pt x="537629" y="260349"/>
                </a:lnTo>
                <a:lnTo>
                  <a:pt x="490885" y="271303"/>
                </a:lnTo>
                <a:lnTo>
                  <a:pt x="445666" y="284593"/>
                </a:lnTo>
                <a:lnTo>
                  <a:pt x="402067" y="300121"/>
                </a:lnTo>
                <a:lnTo>
                  <a:pt x="360180" y="317791"/>
                </a:lnTo>
                <a:lnTo>
                  <a:pt x="320102" y="337506"/>
                </a:lnTo>
                <a:lnTo>
                  <a:pt x="281926" y="359169"/>
                </a:lnTo>
                <a:lnTo>
                  <a:pt x="245746" y="382682"/>
                </a:lnTo>
                <a:lnTo>
                  <a:pt x="211657" y="407950"/>
                </a:lnTo>
                <a:lnTo>
                  <a:pt x="179752" y="434874"/>
                </a:lnTo>
                <a:lnTo>
                  <a:pt x="150128" y="463359"/>
                </a:lnTo>
                <a:lnTo>
                  <a:pt x="122877" y="493307"/>
                </a:lnTo>
                <a:lnTo>
                  <a:pt x="98094" y="524620"/>
                </a:lnTo>
                <a:lnTo>
                  <a:pt x="75873" y="557203"/>
                </a:lnTo>
                <a:lnTo>
                  <a:pt x="56310" y="590958"/>
                </a:lnTo>
                <a:lnTo>
                  <a:pt x="39497" y="625788"/>
                </a:lnTo>
                <a:lnTo>
                  <a:pt x="25529" y="661596"/>
                </a:lnTo>
                <a:lnTo>
                  <a:pt x="14501" y="698286"/>
                </a:lnTo>
                <a:lnTo>
                  <a:pt x="6508" y="735760"/>
                </a:lnTo>
                <a:lnTo>
                  <a:pt x="1642" y="773921"/>
                </a:lnTo>
                <a:lnTo>
                  <a:pt x="0" y="812672"/>
                </a:lnTo>
                <a:lnTo>
                  <a:pt x="0" y="991869"/>
                </a:lnTo>
                <a:lnTo>
                  <a:pt x="2376" y="1038659"/>
                </a:lnTo>
                <a:lnTo>
                  <a:pt x="9382" y="1084406"/>
                </a:lnTo>
                <a:lnTo>
                  <a:pt x="20833" y="1128965"/>
                </a:lnTo>
                <a:lnTo>
                  <a:pt x="36544" y="1172188"/>
                </a:lnTo>
                <a:lnTo>
                  <a:pt x="56332" y="1213930"/>
                </a:lnTo>
                <a:lnTo>
                  <a:pt x="80011" y="1254042"/>
                </a:lnTo>
                <a:lnTo>
                  <a:pt x="107397" y="1292378"/>
                </a:lnTo>
                <a:lnTo>
                  <a:pt x="138305" y="1328792"/>
                </a:lnTo>
                <a:lnTo>
                  <a:pt x="172551" y="1363136"/>
                </a:lnTo>
                <a:lnTo>
                  <a:pt x="209951" y="1395264"/>
                </a:lnTo>
                <a:lnTo>
                  <a:pt x="250320" y="1425029"/>
                </a:lnTo>
                <a:lnTo>
                  <a:pt x="293473" y="1452285"/>
                </a:lnTo>
                <a:lnTo>
                  <a:pt x="339225" y="1476883"/>
                </a:lnTo>
                <a:lnTo>
                  <a:pt x="387393" y="1498678"/>
                </a:lnTo>
                <a:lnTo>
                  <a:pt x="437792" y="1517523"/>
                </a:lnTo>
                <a:lnTo>
                  <a:pt x="490237" y="1533270"/>
                </a:lnTo>
                <a:lnTo>
                  <a:pt x="544543" y="1545774"/>
                </a:lnTo>
                <a:lnTo>
                  <a:pt x="600527" y="1554887"/>
                </a:lnTo>
                <a:lnTo>
                  <a:pt x="658003" y="1560462"/>
                </a:lnTo>
                <a:lnTo>
                  <a:pt x="716788" y="1562353"/>
                </a:lnTo>
                <a:lnTo>
                  <a:pt x="716788" y="1383144"/>
                </a:lnTo>
                <a:lnTo>
                  <a:pt x="664345" y="1381631"/>
                </a:lnTo>
                <a:lnTo>
                  <a:pt x="612831" y="1377160"/>
                </a:lnTo>
                <a:lnTo>
                  <a:pt x="562389" y="1369827"/>
                </a:lnTo>
                <a:lnTo>
                  <a:pt x="513164" y="1359730"/>
                </a:lnTo>
                <a:lnTo>
                  <a:pt x="465300" y="1346969"/>
                </a:lnTo>
                <a:lnTo>
                  <a:pt x="418942" y="1331640"/>
                </a:lnTo>
                <a:lnTo>
                  <a:pt x="374234" y="1313841"/>
                </a:lnTo>
                <a:lnTo>
                  <a:pt x="331320" y="1293671"/>
                </a:lnTo>
                <a:lnTo>
                  <a:pt x="290345" y="1271228"/>
                </a:lnTo>
                <a:lnTo>
                  <a:pt x="251453" y="1246609"/>
                </a:lnTo>
                <a:lnTo>
                  <a:pt x="214789" y="1219913"/>
                </a:lnTo>
                <a:lnTo>
                  <a:pt x="180497" y="1191238"/>
                </a:lnTo>
                <a:lnTo>
                  <a:pt x="148722" y="1160681"/>
                </a:lnTo>
                <a:lnTo>
                  <a:pt x="119608" y="1128341"/>
                </a:lnTo>
                <a:lnTo>
                  <a:pt x="93299" y="1094315"/>
                </a:lnTo>
                <a:lnTo>
                  <a:pt x="69940" y="1058702"/>
                </a:lnTo>
                <a:lnTo>
                  <a:pt x="49675" y="1021599"/>
                </a:lnTo>
                <a:lnTo>
                  <a:pt x="32649" y="983105"/>
                </a:lnTo>
                <a:lnTo>
                  <a:pt x="19005" y="943317"/>
                </a:lnTo>
                <a:lnTo>
                  <a:pt x="8890" y="902334"/>
                </a:lnTo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8539480" y="1816696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solidFill>
            <a:srgbClr val="11669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8539480" y="1816696"/>
            <a:ext cx="474345" cy="474345"/>
          </a:xfrm>
          <a:custGeom>
            <a:avLst/>
            <a:gdLst/>
            <a:ahLst/>
            <a:cxnLst/>
            <a:rect l="l" t="t" r="r" b="b"/>
            <a:pathLst>
              <a:path w="474345" h="474344">
                <a:moveTo>
                  <a:pt x="0" y="474129"/>
                </a:moveTo>
                <a:lnTo>
                  <a:pt x="474129" y="474129"/>
                </a:lnTo>
                <a:lnTo>
                  <a:pt x="474129" y="0"/>
                </a:lnTo>
                <a:lnTo>
                  <a:pt x="0" y="0"/>
                </a:lnTo>
                <a:lnTo>
                  <a:pt x="0" y="474129"/>
                </a:lnTo>
                <a:close/>
              </a:path>
            </a:pathLst>
          </a:custGeom>
          <a:ln w="25400">
            <a:solidFill>
              <a:srgbClr val="094874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02397" y="2845435"/>
            <a:ext cx="2785363" cy="13948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 txBox="1"/>
          <p:nvPr/>
        </p:nvSpPr>
        <p:spPr>
          <a:xfrm>
            <a:off x="8498205" y="4861205"/>
            <a:ext cx="55689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uck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8539480" y="2448686"/>
            <a:ext cx="474345" cy="519430"/>
          </a:xfrm>
          <a:custGeom>
            <a:avLst/>
            <a:gdLst/>
            <a:ahLst/>
            <a:cxnLst/>
            <a:rect l="l" t="t" r="r" b="b"/>
            <a:pathLst>
              <a:path w="474345" h="519430">
                <a:moveTo>
                  <a:pt x="474218" y="282193"/>
                </a:moveTo>
                <a:lnTo>
                  <a:pt x="0" y="282193"/>
                </a:lnTo>
                <a:lnTo>
                  <a:pt x="237109" y="519175"/>
                </a:lnTo>
                <a:lnTo>
                  <a:pt x="474218" y="282193"/>
                </a:lnTo>
                <a:close/>
              </a:path>
              <a:path w="474345" h="519430">
                <a:moveTo>
                  <a:pt x="355600" y="0"/>
                </a:moveTo>
                <a:lnTo>
                  <a:pt x="118618" y="0"/>
                </a:lnTo>
                <a:lnTo>
                  <a:pt x="118618" y="282193"/>
                </a:lnTo>
                <a:lnTo>
                  <a:pt x="355600" y="282193"/>
                </a:lnTo>
                <a:lnTo>
                  <a:pt x="3556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8539480" y="2448686"/>
            <a:ext cx="474345" cy="519430"/>
          </a:xfrm>
          <a:custGeom>
            <a:avLst/>
            <a:gdLst/>
            <a:ahLst/>
            <a:cxnLst/>
            <a:rect l="l" t="t" r="r" b="b"/>
            <a:pathLst>
              <a:path w="474345" h="519430">
                <a:moveTo>
                  <a:pt x="0" y="282193"/>
                </a:moveTo>
                <a:lnTo>
                  <a:pt x="118618" y="282193"/>
                </a:lnTo>
                <a:lnTo>
                  <a:pt x="118618" y="0"/>
                </a:lnTo>
                <a:lnTo>
                  <a:pt x="355600" y="0"/>
                </a:lnTo>
                <a:lnTo>
                  <a:pt x="355600" y="282193"/>
                </a:lnTo>
                <a:lnTo>
                  <a:pt x="474218" y="282193"/>
                </a:lnTo>
                <a:lnTo>
                  <a:pt x="237109" y="519175"/>
                </a:lnTo>
                <a:lnTo>
                  <a:pt x="0" y="282193"/>
                </a:lnTo>
                <a:close/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8539480" y="4213986"/>
            <a:ext cx="474345" cy="519430"/>
          </a:xfrm>
          <a:custGeom>
            <a:avLst/>
            <a:gdLst/>
            <a:ahLst/>
            <a:cxnLst/>
            <a:rect l="l" t="t" r="r" b="b"/>
            <a:pathLst>
              <a:path w="474345" h="519429">
                <a:moveTo>
                  <a:pt x="474218" y="282194"/>
                </a:moveTo>
                <a:lnTo>
                  <a:pt x="0" y="282194"/>
                </a:lnTo>
                <a:lnTo>
                  <a:pt x="237109" y="519175"/>
                </a:lnTo>
                <a:lnTo>
                  <a:pt x="474218" y="282194"/>
                </a:lnTo>
                <a:close/>
              </a:path>
              <a:path w="474345" h="519429">
                <a:moveTo>
                  <a:pt x="355600" y="0"/>
                </a:moveTo>
                <a:lnTo>
                  <a:pt x="118618" y="0"/>
                </a:lnTo>
                <a:lnTo>
                  <a:pt x="118618" y="282194"/>
                </a:lnTo>
                <a:lnTo>
                  <a:pt x="355600" y="282194"/>
                </a:lnTo>
                <a:lnTo>
                  <a:pt x="355600" y="0"/>
                </a:lnTo>
                <a:close/>
              </a:path>
            </a:pathLst>
          </a:custGeom>
          <a:solidFill>
            <a:srgbClr val="585858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8539480" y="4213986"/>
            <a:ext cx="474345" cy="519430"/>
          </a:xfrm>
          <a:custGeom>
            <a:avLst/>
            <a:gdLst/>
            <a:ahLst/>
            <a:cxnLst/>
            <a:rect l="l" t="t" r="r" b="b"/>
            <a:pathLst>
              <a:path w="474345" h="519429">
                <a:moveTo>
                  <a:pt x="0" y="282194"/>
                </a:moveTo>
                <a:lnTo>
                  <a:pt x="118618" y="282194"/>
                </a:lnTo>
                <a:lnTo>
                  <a:pt x="118618" y="0"/>
                </a:lnTo>
                <a:lnTo>
                  <a:pt x="355600" y="0"/>
                </a:lnTo>
                <a:lnTo>
                  <a:pt x="355600" y="282194"/>
                </a:lnTo>
                <a:lnTo>
                  <a:pt x="474218" y="282194"/>
                </a:lnTo>
                <a:lnTo>
                  <a:pt x="237109" y="519175"/>
                </a:lnTo>
                <a:lnTo>
                  <a:pt x="0" y="282194"/>
                </a:lnTo>
                <a:close/>
              </a:path>
            </a:pathLst>
          </a:custGeom>
          <a:ln w="254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5990463" y="1401063"/>
            <a:ext cx="15875" cy="375577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065682" y="243054"/>
            <a:ext cx="9017000" cy="48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WH</a:t>
            </a:r>
            <a:r>
              <a:rPr dirty="0" sz="3600"/>
              <a:t>Y</a:t>
            </a:r>
            <a:r>
              <a:rPr dirty="0" sz="3600" spc="-5"/>
              <a:t> </a:t>
            </a:r>
            <a:r>
              <a:rPr dirty="0" sz="3600" spc="-5"/>
              <a:t>ARE</a:t>
            </a:r>
            <a:r>
              <a:rPr dirty="0" sz="3600" spc="15"/>
              <a:t> </a:t>
            </a:r>
            <a:r>
              <a:rPr dirty="0" sz="3600" spc="-5"/>
              <a:t>GPU</a:t>
            </a:r>
            <a:r>
              <a:rPr dirty="0" sz="2800" spc="-5"/>
              <a:t>S</a:t>
            </a:r>
            <a:r>
              <a:rPr dirty="0" sz="2800" spc="245"/>
              <a:t> </a:t>
            </a:r>
            <a:r>
              <a:rPr dirty="0" sz="3600" spc="-5"/>
              <a:t>G</a:t>
            </a:r>
            <a:r>
              <a:rPr dirty="0" sz="3600" spc="5"/>
              <a:t>R</a:t>
            </a:r>
            <a:r>
              <a:rPr dirty="0" sz="3600" spc="-5"/>
              <a:t>EAT</a:t>
            </a:r>
            <a:r>
              <a:rPr dirty="0" sz="3600" spc="10"/>
              <a:t> </a:t>
            </a:r>
            <a:r>
              <a:rPr dirty="0" sz="3600" spc="-5"/>
              <a:t>FOR</a:t>
            </a:r>
            <a:r>
              <a:rPr dirty="0" sz="3600" spc="10"/>
              <a:t> </a:t>
            </a:r>
            <a:r>
              <a:rPr dirty="0" sz="3600" spc="-10"/>
              <a:t>DE</a:t>
            </a:r>
            <a:r>
              <a:rPr dirty="0" sz="3600" spc="0"/>
              <a:t>E</a:t>
            </a:r>
            <a:r>
              <a:rPr dirty="0" sz="3600" spc="-5"/>
              <a:t>P</a:t>
            </a:r>
            <a:r>
              <a:rPr dirty="0" sz="3600"/>
              <a:t> </a:t>
            </a:r>
            <a:r>
              <a:rPr dirty="0" sz="3600" spc="-5"/>
              <a:t>LEA</a:t>
            </a:r>
            <a:r>
              <a:rPr dirty="0" sz="3600" spc="15"/>
              <a:t>R</a:t>
            </a:r>
            <a:r>
              <a:rPr dirty="0" sz="3600" spc="-5"/>
              <a:t>NING?</a:t>
            </a:r>
            <a:endParaRPr sz="3600"/>
          </a:p>
        </p:txBody>
      </p:sp>
      <p:sp>
        <p:nvSpPr>
          <p:cNvPr id="7" name="object 7"/>
          <p:cNvSpPr/>
          <p:nvPr/>
        </p:nvSpPr>
        <p:spPr>
          <a:xfrm>
            <a:off x="6306184" y="1417447"/>
            <a:ext cx="4236466" cy="306755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7261606" y="4942108"/>
            <a:ext cx="231902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[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Lee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na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&amp;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7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]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85431" y="3878579"/>
            <a:ext cx="114300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56931" y="4221479"/>
            <a:ext cx="88391" cy="1417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256931" y="4555235"/>
            <a:ext cx="88391" cy="14173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904443" y="3840789"/>
            <a:ext cx="3833495" cy="9105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GPU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delive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--</a:t>
            </a:r>
            <a:endParaRPr sz="20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  <a:spcBef>
                <a:spcPts val="414"/>
              </a:spcBef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same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 i="1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600" spc="-5" i="1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600" spc="15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600" spc="-10" i="1">
                <a:solidFill>
                  <a:srgbClr val="76B800"/>
                </a:solidFill>
                <a:latin typeface="Trebuchet MS"/>
                <a:cs typeface="Trebuchet MS"/>
              </a:rPr>
              <a:t>b</a:t>
            </a:r>
            <a:r>
              <a:rPr dirty="0" sz="1600" spc="-15" i="1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600" spc="-5" i="1">
                <a:solidFill>
                  <a:srgbClr val="76B800"/>
                </a:solidFill>
                <a:latin typeface="Trebuchet MS"/>
                <a:cs typeface="Trebuchet MS"/>
              </a:rPr>
              <a:t>tter</a:t>
            </a:r>
            <a:r>
              <a:rPr dirty="0" sz="1600" spc="25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pr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dic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io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ac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acy</a:t>
            </a:r>
            <a:endParaRPr sz="1600">
              <a:latin typeface="Trebuchet MS"/>
              <a:cs typeface="Trebuchet MS"/>
            </a:endParaRPr>
          </a:p>
          <a:p>
            <a:pPr marL="584200">
              <a:lnSpc>
                <a:spcPct val="100000"/>
              </a:lnSpc>
              <a:spcBef>
                <a:spcPts val="705"/>
              </a:spcBef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fast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sults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56931" y="4889030"/>
            <a:ext cx="88391" cy="1417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256931" y="5222786"/>
            <a:ext cx="88391" cy="141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1476247" y="4856857"/>
            <a:ext cx="1568450" cy="5619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36900"/>
              </a:lnSpc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smal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tp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6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684161" y="1385061"/>
          <a:ext cx="4947285" cy="180975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42421"/>
                <a:gridCol w="2038209"/>
                <a:gridCol w="1466514"/>
              </a:tblGrid>
              <a:tr h="354710">
                <a:tc>
                  <a:txBody>
                    <a:bodyPr/>
                    <a:lstStyle/>
                    <a:p>
                      <a:pPr/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12700">
                      <a:solidFill>
                        <a:srgbClr val="0D3481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251460">
                        <a:lnSpc>
                          <a:spcPct val="100000"/>
                        </a:lnSpc>
                      </a:pPr>
                      <a:r>
                        <a:rPr dirty="0" sz="14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Neu</a:t>
                      </a:r>
                      <a:r>
                        <a:rPr dirty="0" sz="1400" spc="-5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</a:t>
                      </a:r>
                      <a:r>
                        <a:rPr dirty="0" sz="1400" spc="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400" spc="-1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400" spc="-5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twork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12700">
                      <a:solidFill>
                        <a:srgbClr val="0D3481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marL="406400">
                        <a:lnSpc>
                          <a:spcPct val="100000"/>
                        </a:lnSpc>
                      </a:pP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1400" b="1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12700">
                      <a:solidFill>
                        <a:srgbClr val="0D3481"/>
                      </a:solidFill>
                      <a:prstDash val="solid"/>
                    </a:lnT>
                    <a:solidFill>
                      <a:srgbClr val="000000"/>
                    </a:solidFill>
                  </a:tcPr>
                </a:tc>
              </a:tr>
              <a:tr h="502920">
                <a:tc>
                  <a:txBody>
                    <a:bodyPr/>
                    <a:lstStyle/>
                    <a:p>
                      <a:pPr marL="457200" marR="266700" indent="-106680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nh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tly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400" spc="-6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ll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el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732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</a:tr>
              <a:tr h="502881">
                <a:tc>
                  <a:txBody>
                    <a:bodyPr/>
                    <a:lstStyle/>
                    <a:p>
                      <a:pPr algn="ctr" marL="74295">
                        <a:lnSpc>
                          <a:spcPct val="100000"/>
                        </a:lnSpc>
                      </a:pP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M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x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  <a:p>
                      <a:pPr algn="ctr" marL="74295">
                        <a:lnSpc>
                          <a:spcPct val="100000"/>
                        </a:lnSpc>
                      </a:pP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Oper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i</a:t>
                      </a:r>
                      <a:r>
                        <a:rPr dirty="0" sz="1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ons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732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00000"/>
                    </a:solidFill>
                  </a:tcPr>
                </a:tc>
              </a:tr>
              <a:tr h="442760">
                <a:tc>
                  <a:txBody>
                    <a:bodyPr/>
                    <a:lstStyle/>
                    <a:p>
                      <a:pPr marL="514984">
                        <a:lnSpc>
                          <a:spcPct val="100000"/>
                        </a:lnSpc>
                      </a:pPr>
                      <a:r>
                        <a:rPr dirty="0" sz="140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F</a:t>
                      </a:r>
                      <a:r>
                        <a:rPr dirty="0" sz="14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LOPS</a:t>
                      </a:r>
                      <a:endParaRPr sz="14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14732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  <a:tc>
                  <a:txBody>
                    <a:bodyPr/>
                    <a:lstStyle/>
                    <a:p>
                      <a:pPr algn="ctr" marR="2222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Wingdings"/>
                          <a:cs typeface="Wingdings"/>
                        </a:rPr>
                        <a:t></a:t>
                      </a:r>
                      <a:endParaRPr sz="2400">
                        <a:latin typeface="Wingdings"/>
                        <a:cs typeface="Wingdings"/>
                      </a:endParaRPr>
                    </a:p>
                  </a:txBody>
                  <a:tcPr marL="0" marR="0" marB="0" marT="0">
                    <a:solidFill>
                      <a:srgbClr val="0D3481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267460" y="254361"/>
            <a:ext cx="8046720" cy="5086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CONVO</a:t>
            </a:r>
            <a:r>
              <a:rPr dirty="0" spc="10"/>
              <a:t>L</a:t>
            </a:r>
            <a:r>
              <a:rPr dirty="0" spc="-5"/>
              <a:t>UTIONA</a:t>
            </a:r>
            <a:r>
              <a:rPr dirty="0"/>
              <a:t>L</a:t>
            </a:r>
            <a:r>
              <a:rPr dirty="0" spc="-15"/>
              <a:t> </a:t>
            </a:r>
            <a:r>
              <a:rPr dirty="0" spc="-5"/>
              <a:t>NEURA</a:t>
            </a:r>
            <a:r>
              <a:rPr dirty="0"/>
              <a:t>L</a:t>
            </a:r>
            <a:r>
              <a:rPr dirty="0" spc="-15"/>
              <a:t> </a:t>
            </a:r>
            <a:r>
              <a:rPr dirty="0" spc="-5"/>
              <a:t>NETWORKS</a:t>
            </a:r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14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677976" y="1289201"/>
            <a:ext cx="9787255" cy="36233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774700" indent="-762000">
              <a:lnSpc>
                <a:spcPct val="100000"/>
              </a:lnSpc>
              <a:buFont typeface="Wingdings"/>
              <a:buChar char=""/>
              <a:tabLst>
                <a:tab pos="356235" algn="l"/>
              </a:tabLst>
            </a:pP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Biol</a:t>
            </a:r>
            <a:r>
              <a:rPr dirty="0" sz="2400" spc="-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gically</a:t>
            </a:r>
            <a:r>
              <a:rPr dirty="0" sz="2400" spc="3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insp</a:t>
            </a:r>
            <a:r>
              <a:rPr dirty="0" sz="2400" spc="-10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red.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4"/>
              </a:spcBef>
              <a:buClr>
                <a:srgbClr val="BEBEBE"/>
              </a:buClr>
              <a:buFont typeface="Wingdings"/>
              <a:buChar char=""/>
            </a:pPr>
            <a:endParaRPr sz="2250">
              <a:latin typeface="Times New Roman"/>
              <a:cs typeface="Times New Roman"/>
            </a:endParaRPr>
          </a:p>
          <a:p>
            <a:pPr marL="774700" marR="5080" indent="-762000">
              <a:lnSpc>
                <a:spcPts val="2590"/>
              </a:lnSpc>
              <a:buFont typeface="Wingdings"/>
              <a:buChar char=""/>
              <a:tabLst>
                <a:tab pos="356235" algn="l"/>
              </a:tabLst>
            </a:pP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uro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only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connecte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small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region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of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neuron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r>
              <a:rPr dirty="0" sz="2400" spc="3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2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belo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w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it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call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th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filt</a:t>
            </a:r>
            <a:r>
              <a:rPr dirty="0" sz="2400" spc="-10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25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or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-15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cept</a:t>
            </a:r>
            <a:r>
              <a:rPr dirty="0" sz="2400" spc="-10" i="1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ve</a:t>
            </a:r>
            <a:r>
              <a:rPr dirty="0" sz="2400" spc="3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fi</a:t>
            </a:r>
            <a:r>
              <a:rPr dirty="0" sz="2400" spc="-10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-5" i="1">
                <a:solidFill>
                  <a:srgbClr val="BEBEBE"/>
                </a:solidFill>
                <a:latin typeface="Trebuchet MS"/>
                <a:cs typeface="Trebuchet MS"/>
              </a:rPr>
              <a:t>l</a:t>
            </a:r>
            <a:r>
              <a:rPr dirty="0" sz="2400" spc="-20" i="1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8"/>
              </a:spcBef>
              <a:buClr>
                <a:srgbClr val="BEBEBE"/>
              </a:buClr>
              <a:buFont typeface="Wingdings"/>
              <a:buChar char=""/>
            </a:pPr>
            <a:endParaRPr sz="2250">
              <a:latin typeface="Times New Roman"/>
              <a:cs typeface="Times New Roman"/>
            </a:endParaRPr>
          </a:p>
          <a:p>
            <a:pPr marL="774700" marR="1272540" indent="-762000">
              <a:lnSpc>
                <a:spcPts val="2590"/>
              </a:lnSpc>
              <a:buFont typeface="Wingdings"/>
              <a:buChar char=""/>
              <a:tabLst>
                <a:tab pos="356235" algn="l"/>
              </a:tabLst>
            </a:pP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given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2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ca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hav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man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convolutiona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</a:t>
            </a:r>
            <a:r>
              <a:rPr dirty="0" sz="2400" spc="4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filters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/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k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rnels.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Each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filter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ha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th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same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weight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ac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oss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th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whol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2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er.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6"/>
              </a:spcBef>
              <a:buClr>
                <a:srgbClr val="BEBEBE"/>
              </a:buClr>
              <a:buFont typeface="Wingdings"/>
              <a:buChar char=""/>
            </a:pPr>
            <a:endParaRPr sz="19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6235" algn="l"/>
              </a:tabLst>
            </a:pP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Bo</a:t>
            </a:r>
            <a:r>
              <a:rPr dirty="0" sz="2400" spc="-10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m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la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er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r>
              <a:rPr dirty="0" sz="2400" spc="2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ar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convolu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ti</a:t>
            </a:r>
            <a:r>
              <a:rPr dirty="0" sz="2400" spc="-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nal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,</a:t>
            </a:r>
            <a:r>
              <a:rPr dirty="0" sz="2400" spc="5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to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laye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rs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ar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 spc="1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fully</a:t>
            </a:r>
            <a:r>
              <a:rPr dirty="0" sz="2400" spc="1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connecte</a:t>
            </a:r>
            <a:r>
              <a:rPr dirty="0" sz="2400" spc="-15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.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"/>
              </a:spcBef>
              <a:buClr>
                <a:srgbClr val="BEBEBE"/>
              </a:buClr>
              <a:buFont typeface="Wingdings"/>
              <a:buChar char=""/>
            </a:pPr>
            <a:endParaRPr sz="20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Wingdings"/>
              <a:buChar char=""/>
              <a:tabLst>
                <a:tab pos="356235" algn="l"/>
              </a:tabLst>
            </a:pP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Gene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all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400" spc="4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traine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 spc="3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via</a:t>
            </a:r>
            <a:r>
              <a:rPr dirty="0" sz="2400" spc="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supervis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2400" spc="4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EBEBE"/>
                </a:solidFill>
                <a:latin typeface="Trebuchet MS"/>
                <a:cs typeface="Trebuchet MS"/>
              </a:rPr>
              <a:t>lear</a:t>
            </a:r>
            <a:r>
              <a:rPr dirty="0" sz="2400" spc="-5">
                <a:solidFill>
                  <a:srgbClr val="BEBEBE"/>
                </a:solidFill>
                <a:latin typeface="Trebuchet MS"/>
                <a:cs typeface="Trebuchet MS"/>
              </a:rPr>
              <a:t>ning.</a:t>
            </a:r>
            <a:endParaRPr sz="24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138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19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882520" y="3337699"/>
            <a:ext cx="6915150" cy="2311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292100">
              <a:lnSpc>
                <a:spcPts val="4105"/>
              </a:lnSpc>
            </a:pPr>
            <a:r>
              <a:rPr dirty="0" sz="3800" spc="-5">
                <a:solidFill>
                  <a:srgbClr val="FFFFFF"/>
                </a:solidFill>
                <a:latin typeface="Trebuchet MS"/>
                <a:cs typeface="Trebuchet MS"/>
              </a:rPr>
              <a:t>CONVOL</a:t>
            </a:r>
            <a:r>
              <a:rPr dirty="0" sz="3800" spc="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TIONAL</a:t>
            </a:r>
            <a:r>
              <a:rPr dirty="0" sz="38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800" spc="-5">
                <a:solidFill>
                  <a:srgbClr val="FFFFFF"/>
                </a:solidFill>
                <a:latin typeface="Trebuchet MS"/>
                <a:cs typeface="Trebuchet MS"/>
              </a:rPr>
              <a:t>NETWORK</a:t>
            </a: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800">
              <a:latin typeface="Trebuchet MS"/>
              <a:cs typeface="Trebuchet MS"/>
            </a:endParaRPr>
          </a:p>
          <a:p>
            <a:pPr algn="ctr" marL="292100">
              <a:lnSpc>
                <a:spcPts val="4070"/>
              </a:lnSpc>
            </a:pP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BREAKTHROUGH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882520" y="3337699"/>
            <a:ext cx="6915150" cy="220980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882520" y="999236"/>
            <a:ext cx="6915150" cy="180454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2273300" y="2865160"/>
            <a:ext cx="4183379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9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.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Le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un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al.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198</a:t>
            </a:r>
            <a:r>
              <a:rPr dirty="0" sz="1400" spc="-5">
                <a:solidFill>
                  <a:srgbClr val="FFFFFF"/>
                </a:solidFill>
                <a:latin typeface="Arial"/>
                <a:cs typeface="Arial"/>
              </a:rPr>
              <a:t>9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-1998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and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ri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ten</a:t>
            </a:r>
            <a:r>
              <a:rPr dirty="0" sz="14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digit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reading</a:t>
            </a:r>
            <a:endParaRPr sz="14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419604" y="5668761"/>
            <a:ext cx="537464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A.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Krizhe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v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sk</a:t>
            </a:r>
            <a:r>
              <a:rPr dirty="0" sz="1400" spc="-12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G.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inton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14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al.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2012</a:t>
            </a:r>
            <a:r>
              <a:rPr dirty="0" sz="1400" spc="-4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:</a:t>
            </a:r>
            <a:r>
              <a:rPr dirty="0" sz="1400" spc="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agenet</a:t>
            </a:r>
            <a:r>
              <a:rPr dirty="0" sz="1400" spc="-4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classifi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ion</a:t>
            </a:r>
            <a:r>
              <a:rPr dirty="0" sz="1400" spc="-5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inner</a:t>
            </a:r>
            <a:endParaRPr sz="14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ct val="100000"/>
              </a:lnSpc>
            </a:pPr>
            <a:r>
              <a:rPr dirty="0" sz="4000" spc="-10"/>
              <a:t>CONVOLUTIONA</a:t>
            </a:r>
            <a:r>
              <a:rPr dirty="0" sz="4000" spc="-5"/>
              <a:t>L</a:t>
            </a:r>
            <a:r>
              <a:rPr dirty="0" sz="4000" spc="45"/>
              <a:t> </a:t>
            </a:r>
            <a:r>
              <a:rPr dirty="0" sz="4000" spc="-10"/>
              <a:t>NE</a:t>
            </a:r>
            <a:r>
              <a:rPr dirty="0" sz="4000" spc="-5"/>
              <a:t>T</a:t>
            </a:r>
            <a:r>
              <a:rPr dirty="0" sz="4000"/>
              <a:t> </a:t>
            </a:r>
            <a:r>
              <a:rPr dirty="0" sz="4000" spc="-5"/>
              <a:t>EX</a:t>
            </a:r>
            <a:r>
              <a:rPr dirty="0" sz="4000" spc="-20"/>
              <a:t>A</a:t>
            </a:r>
            <a:r>
              <a:rPr dirty="0" sz="4000" spc="-10"/>
              <a:t>MPLES</a:t>
            </a:r>
            <a:endParaRPr sz="4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0744">
              <a:lnSpc>
                <a:spcPct val="100000"/>
              </a:lnSpc>
            </a:pPr>
            <a:r>
              <a:rPr dirty="0" sz="850">
                <a:solidFill>
                  <a:srgbClr val="505050"/>
                </a:solidFill>
                <a:latin typeface="Trebuchet MS"/>
                <a:cs typeface="Trebuchet MS"/>
              </a:rPr>
              <a:t>2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972800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9509252" y="3086989"/>
            <a:ext cx="1463548" cy="308520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/>
          <p:nvPr/>
        </p:nvSpPr>
        <p:spPr>
          <a:xfrm>
            <a:off x="1457578" y="766444"/>
            <a:ext cx="8057642" cy="463929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0"/>
            <a:ext cx="1915668" cy="231241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9504778" y="5405742"/>
            <a:ext cx="1468021" cy="76645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077336"/>
            <a:ext cx="1022819" cy="15551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579776" y="0"/>
            <a:ext cx="1769218" cy="76644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463900" y="5405742"/>
            <a:ext cx="1769166" cy="76645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9506866" y="0"/>
            <a:ext cx="1465933" cy="154432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2072767" y="2947479"/>
            <a:ext cx="954405" cy="28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D1D1D1"/>
                </a:solidFill>
                <a:latin typeface="Trebuchet MS"/>
                <a:cs typeface="Trebuchet MS"/>
              </a:rPr>
              <a:t>AGENDA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3243707" y="1679575"/>
            <a:ext cx="9525" cy="281305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graphicFrame>
        <p:nvGraphicFramePr>
          <p:cNvPr id="13" name="object 13"/>
          <p:cNvGraphicFramePr>
            <a:graphicFrameLocks noGrp="1"/>
          </p:cNvGraphicFramePr>
          <p:nvPr/>
        </p:nvGraphicFramePr>
        <p:xfrm>
          <a:off x="3767328" y="2229130"/>
          <a:ext cx="4503420" cy="1753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75322"/>
                <a:gridCol w="4127523"/>
              </a:tblGrid>
              <a:tr h="41910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Introd</a:t>
                      </a:r>
                      <a:r>
                        <a:rPr dirty="0" sz="2400" spc="-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cin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2400" spc="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2400" spc="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an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GP</a:t>
                      </a:r>
                      <a:r>
                        <a:rPr dirty="0" sz="2400" spc="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U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57326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Dee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p</a:t>
                      </a:r>
                      <a:r>
                        <a:rPr dirty="0" sz="2400" spc="2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Learnin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2400" spc="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Conte</a:t>
                      </a:r>
                      <a:r>
                        <a:rPr dirty="0" sz="2400" spc="-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x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57326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3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2400" spc="1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V2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  <a:tr h="419100">
                <a:tc>
                  <a:txBody>
                    <a:bodyPr/>
                    <a:lstStyle/>
                    <a:p>
                      <a:pPr marL="146050">
                        <a:lnSpc>
                          <a:spcPct val="100000"/>
                        </a:lnSpc>
                      </a:pPr>
                      <a:r>
                        <a:rPr dirty="0" sz="24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  <a:tc>
                  <a:txBody>
                    <a:bodyPr/>
                    <a:lstStyle/>
                    <a:p>
                      <a:pPr marL="69215">
                        <a:lnSpc>
                          <a:spcPct val="100000"/>
                        </a:lnSpc>
                      </a:pP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Usin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g</a:t>
                      </a:r>
                      <a:r>
                        <a:rPr dirty="0" sz="2400" spc="2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2400" spc="-5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cuD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r>
                        <a:rPr dirty="0" sz="2400">
                          <a:solidFill>
                            <a:srgbClr val="76B800"/>
                          </a:solidFill>
                          <a:latin typeface="Trebuchet MS"/>
                          <a:cs typeface="Trebuchet MS"/>
                        </a:rPr>
                        <a:t>N</a:t>
                      </a:r>
                      <a:endParaRPr sz="2400">
                        <a:latin typeface="Trebuchet MS"/>
                        <a:cs typeface="Trebuchet MS"/>
                      </a:endParaRPr>
                    </a:p>
                  </a:txBody>
                  <a:tcPr marL="0" marR="0" marB="0" marT="0"/>
                </a:tc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9958196" y="5864430"/>
            <a:ext cx="138430" cy="1339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20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128166" y="212332"/>
            <a:ext cx="8473440" cy="50927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CNN</a:t>
            </a:r>
            <a:r>
              <a:rPr dirty="0"/>
              <a:t>S</a:t>
            </a:r>
            <a:r>
              <a:rPr dirty="0" spc="-10"/>
              <a:t> </a:t>
            </a:r>
            <a:r>
              <a:rPr dirty="0" spc="-5"/>
              <a:t>DOMINAT</a:t>
            </a:r>
            <a:r>
              <a:rPr dirty="0"/>
              <a:t>E</a:t>
            </a:r>
            <a:r>
              <a:rPr dirty="0" spc="-15"/>
              <a:t> </a:t>
            </a:r>
            <a:r>
              <a:rPr dirty="0" spc="-5"/>
              <a:t>I</a:t>
            </a:r>
            <a:r>
              <a:rPr dirty="0" spc="5"/>
              <a:t>N</a:t>
            </a:r>
            <a:r>
              <a:rPr dirty="0"/>
              <a:t> </a:t>
            </a:r>
            <a:r>
              <a:rPr dirty="0"/>
              <a:t>PERCEPTUAL</a:t>
            </a:r>
            <a:r>
              <a:rPr dirty="0" spc="-40"/>
              <a:t> </a:t>
            </a:r>
            <a:r>
              <a:rPr dirty="0"/>
              <a:t>TA</a:t>
            </a:r>
            <a:r>
              <a:rPr dirty="0" spc="-15"/>
              <a:t>S</a:t>
            </a:r>
            <a:r>
              <a:rPr dirty="0"/>
              <a:t>KS</a:t>
            </a:r>
          </a:p>
        </p:txBody>
      </p:sp>
      <p:sp>
        <p:nvSpPr>
          <p:cNvPr id="8" name="object 8"/>
          <p:cNvSpPr/>
          <p:nvPr/>
        </p:nvSpPr>
        <p:spPr>
          <a:xfrm>
            <a:off x="841971" y="875868"/>
            <a:ext cx="9121267" cy="47277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85140" y="5912601"/>
            <a:ext cx="3449320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Slide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credit: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5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125">
                <a:solidFill>
                  <a:srgbClr val="E7FFBD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ann</a:t>
            </a:r>
            <a:r>
              <a:rPr dirty="0" sz="1400" spc="-2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Lecun,</a:t>
            </a:r>
            <a:r>
              <a:rPr dirty="0" sz="1400" spc="-3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F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acebook</a:t>
            </a:r>
            <a:r>
              <a:rPr dirty="0" sz="1400" spc="-50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&amp;</a:t>
            </a:r>
            <a:r>
              <a:rPr dirty="0" sz="1400" spc="5">
                <a:solidFill>
                  <a:srgbClr val="E7FFBD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E7FFBD"/>
                </a:solidFill>
                <a:latin typeface="Arial"/>
                <a:cs typeface="Arial"/>
              </a:rPr>
              <a:t>N</a:t>
            </a:r>
            <a:r>
              <a:rPr dirty="0" sz="1400" spc="-15">
                <a:solidFill>
                  <a:srgbClr val="E7FFBD"/>
                </a:solidFill>
                <a:latin typeface="Arial"/>
                <a:cs typeface="Arial"/>
              </a:rPr>
              <a:t>Y</a:t>
            </a:r>
            <a:r>
              <a:rPr dirty="0" sz="1400">
                <a:solidFill>
                  <a:srgbClr val="E7FFBD"/>
                </a:solidFill>
                <a:latin typeface="Arial"/>
                <a:cs typeface="Arial"/>
              </a:rPr>
              <a:t>U</a:t>
            </a:r>
            <a:endParaRPr sz="14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50926" y="181844"/>
            <a:ext cx="10241915" cy="5086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GP</a:t>
            </a:r>
            <a:r>
              <a:rPr dirty="0" spc="5"/>
              <a:t>U</a:t>
            </a:r>
            <a:r>
              <a:rPr dirty="0" sz="2800" spc="-5"/>
              <a:t>S</a:t>
            </a:r>
            <a:r>
              <a:rPr dirty="0" sz="2800" spc="305"/>
              <a:t> </a:t>
            </a:r>
            <a:r>
              <a:rPr dirty="0">
                <a:latin typeface="Trebuchet MS"/>
                <a:cs typeface="Trebuchet MS"/>
              </a:rPr>
              <a:t>–</a:t>
            </a:r>
            <a:r>
              <a:rPr dirty="0" spc="15">
                <a:latin typeface="Trebuchet MS"/>
                <a:cs typeface="Trebuchet MS"/>
              </a:rPr>
              <a:t> </a:t>
            </a:r>
            <a:r>
              <a:rPr dirty="0" i="1">
                <a:latin typeface="Trebuchet MS"/>
                <a:cs typeface="Trebuchet MS"/>
              </a:rPr>
              <a:t>THE</a:t>
            </a:r>
            <a:r>
              <a:rPr dirty="0" spc="-10" i="1">
                <a:latin typeface="Trebuchet MS"/>
                <a:cs typeface="Trebuchet MS"/>
              </a:rPr>
              <a:t> </a:t>
            </a:r>
            <a:r>
              <a:rPr dirty="0"/>
              <a:t>PL</a:t>
            </a:r>
            <a:r>
              <a:rPr dirty="0" spc="5"/>
              <a:t>A</a:t>
            </a:r>
            <a:r>
              <a:rPr dirty="0"/>
              <a:t>TFORM</a:t>
            </a:r>
            <a:r>
              <a:rPr dirty="0" spc="-10"/>
              <a:t> </a:t>
            </a:r>
            <a:r>
              <a:rPr dirty="0"/>
              <a:t>FOR</a:t>
            </a:r>
            <a:r>
              <a:rPr dirty="0"/>
              <a:t> </a:t>
            </a:r>
            <a:r>
              <a:rPr dirty="0" spc="-5"/>
              <a:t>M</a:t>
            </a:r>
            <a:r>
              <a:rPr dirty="0" spc="5"/>
              <a:t>A</a:t>
            </a:r>
            <a:r>
              <a:rPr dirty="0" spc="-5"/>
              <a:t>CHIN</a:t>
            </a:r>
            <a:r>
              <a:rPr dirty="0"/>
              <a:t>E</a:t>
            </a:r>
            <a:r>
              <a:rPr dirty="0" spc="10"/>
              <a:t> </a:t>
            </a:r>
            <a:r>
              <a:rPr dirty="0" spc="-5"/>
              <a:t>LEA</a:t>
            </a:r>
            <a:r>
              <a:rPr dirty="0" spc="15"/>
              <a:t>R</a:t>
            </a:r>
            <a:r>
              <a:rPr dirty="0" spc="-5"/>
              <a:t>NING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03656" y="1234339"/>
            <a:ext cx="4779645" cy="7473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15875">
              <a:lnSpc>
                <a:spcPct val="100000"/>
              </a:lnSpc>
            </a:pPr>
            <a:r>
              <a:rPr dirty="0" sz="2400" spc="-5" b="1">
                <a:solidFill>
                  <a:srgbClr val="BEBEBE"/>
                </a:solidFill>
                <a:latin typeface="Trebuchet MS"/>
                <a:cs typeface="Trebuchet MS"/>
              </a:rPr>
              <a:t>Im</a:t>
            </a:r>
            <a:r>
              <a:rPr dirty="0" sz="2400" spc="10" b="1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400" spc="-5" b="1">
                <a:solidFill>
                  <a:srgbClr val="BEBEBE"/>
                </a:solidFill>
                <a:latin typeface="Trebuchet MS"/>
                <a:cs typeface="Trebuchet MS"/>
              </a:rPr>
              <a:t>ge</a:t>
            </a:r>
            <a:r>
              <a:rPr dirty="0" sz="2400" spc="-35" b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BEBEBE"/>
                </a:solidFill>
                <a:latin typeface="Trebuchet MS"/>
                <a:cs typeface="Trebuchet MS"/>
              </a:rPr>
              <a:t>Rec</a:t>
            </a:r>
            <a:r>
              <a:rPr dirty="0" sz="2400" spc="-15" b="1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400" b="1">
                <a:solidFill>
                  <a:srgbClr val="BEBEBE"/>
                </a:solidFill>
                <a:latin typeface="Trebuchet MS"/>
                <a:cs typeface="Trebuchet MS"/>
              </a:rPr>
              <a:t>gnition</a:t>
            </a:r>
            <a:r>
              <a:rPr dirty="0" sz="2400" spc="-10" b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400" spc="-5" b="1">
                <a:solidFill>
                  <a:srgbClr val="BEBEBE"/>
                </a:solidFill>
                <a:latin typeface="Trebuchet MS"/>
                <a:cs typeface="Trebuchet MS"/>
              </a:rPr>
              <a:t>Challenge</a:t>
            </a:r>
            <a:endParaRPr sz="24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1115"/>
              </a:spcBef>
            </a:pP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1.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2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M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aining im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ges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• 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1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0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0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0 obj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ct</a:t>
            </a:r>
            <a:r>
              <a:rPr dirty="0" sz="1800" spc="-3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cat</a:t>
            </a:r>
            <a:r>
              <a:rPr dirty="0" sz="1800" spc="5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g</a:t>
            </a:r>
            <a:r>
              <a:rPr dirty="0" sz="1800" spc="-15" i="1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ies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86710" y="2266903"/>
            <a:ext cx="81470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>
                <a:solidFill>
                  <a:srgbClr val="B3B3B3"/>
                </a:solidFill>
                <a:latin typeface="Trebuchet MS"/>
                <a:cs typeface="Trebuchet MS"/>
              </a:rPr>
              <a:t>H</a:t>
            </a:r>
            <a:r>
              <a:rPr dirty="0" sz="1400">
                <a:solidFill>
                  <a:srgbClr val="B3B3B3"/>
                </a:solidFill>
                <a:latin typeface="Trebuchet MS"/>
                <a:cs typeface="Trebuchet MS"/>
              </a:rPr>
              <a:t>os</a:t>
            </a:r>
            <a:r>
              <a:rPr dirty="0" sz="1400" spc="-1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1400" spc="-5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1400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1400" spc="-2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B3B3B3"/>
                </a:solidFill>
                <a:latin typeface="Trebuchet MS"/>
                <a:cs typeface="Trebuchet MS"/>
              </a:rPr>
              <a:t>by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909827" y="2482595"/>
            <a:ext cx="3837432" cy="70256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938149" y="2511209"/>
            <a:ext cx="3727450" cy="593090"/>
          </a:xfrm>
          <a:custGeom>
            <a:avLst/>
            <a:gdLst/>
            <a:ahLst/>
            <a:cxnLst/>
            <a:rect l="l" t="t" r="r" b="b"/>
            <a:pathLst>
              <a:path w="3727450" h="593089">
                <a:moveTo>
                  <a:pt x="0" y="592543"/>
                </a:moveTo>
                <a:lnTo>
                  <a:pt x="3727069" y="592543"/>
                </a:lnTo>
                <a:lnTo>
                  <a:pt x="3727069" y="0"/>
                </a:lnTo>
                <a:lnTo>
                  <a:pt x="0" y="0"/>
                </a:lnTo>
                <a:lnTo>
                  <a:pt x="0" y="592543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938149" y="2511209"/>
            <a:ext cx="3727450" cy="593090"/>
          </a:xfrm>
          <a:custGeom>
            <a:avLst/>
            <a:gdLst/>
            <a:ahLst/>
            <a:cxnLst/>
            <a:rect l="l" t="t" r="r" b="b"/>
            <a:pathLst>
              <a:path w="3727450" h="593089">
                <a:moveTo>
                  <a:pt x="0" y="592543"/>
                </a:moveTo>
                <a:lnTo>
                  <a:pt x="3727069" y="592543"/>
                </a:lnTo>
                <a:lnTo>
                  <a:pt x="3727069" y="0"/>
                </a:lnTo>
                <a:lnTo>
                  <a:pt x="0" y="0"/>
                </a:lnTo>
                <a:lnTo>
                  <a:pt x="0" y="592543"/>
                </a:lnTo>
                <a:close/>
              </a:path>
            </a:pathLst>
          </a:custGeom>
          <a:ln w="3175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937004" y="2700401"/>
            <a:ext cx="1740408" cy="2518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989520" y="3173209"/>
            <a:ext cx="1683385" cy="11456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983170" y="3166859"/>
            <a:ext cx="1696085" cy="1158875"/>
          </a:xfrm>
          <a:custGeom>
            <a:avLst/>
            <a:gdLst/>
            <a:ahLst/>
            <a:cxnLst/>
            <a:rect l="l" t="t" r="r" b="b"/>
            <a:pathLst>
              <a:path w="1696085" h="1158875">
                <a:moveTo>
                  <a:pt x="0" y="1158379"/>
                </a:moveTo>
                <a:lnTo>
                  <a:pt x="1696085" y="1158379"/>
                </a:lnTo>
                <a:lnTo>
                  <a:pt x="1696085" y="0"/>
                </a:lnTo>
                <a:lnTo>
                  <a:pt x="0" y="0"/>
                </a:lnTo>
                <a:lnTo>
                  <a:pt x="0" y="1158379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56154" y="3173209"/>
            <a:ext cx="1671573" cy="11456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749804" y="3166859"/>
            <a:ext cx="1684655" cy="1158875"/>
          </a:xfrm>
          <a:custGeom>
            <a:avLst/>
            <a:gdLst/>
            <a:ahLst/>
            <a:cxnLst/>
            <a:rect l="l" t="t" r="r" b="b"/>
            <a:pathLst>
              <a:path w="1684654" h="1158875">
                <a:moveTo>
                  <a:pt x="0" y="1158379"/>
                </a:moveTo>
                <a:lnTo>
                  <a:pt x="1684273" y="1158379"/>
                </a:lnTo>
                <a:lnTo>
                  <a:pt x="1684273" y="0"/>
                </a:lnTo>
                <a:lnTo>
                  <a:pt x="0" y="0"/>
                </a:lnTo>
                <a:lnTo>
                  <a:pt x="0" y="1158379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994168" y="4405655"/>
            <a:ext cx="1675892" cy="115712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987818" y="4399305"/>
            <a:ext cx="1689100" cy="1170305"/>
          </a:xfrm>
          <a:custGeom>
            <a:avLst/>
            <a:gdLst/>
            <a:ahLst/>
            <a:cxnLst/>
            <a:rect l="l" t="t" r="r" b="b"/>
            <a:pathLst>
              <a:path w="1689100" h="1170304">
                <a:moveTo>
                  <a:pt x="0" y="1169822"/>
                </a:moveTo>
                <a:lnTo>
                  <a:pt x="1688592" y="1169822"/>
                </a:lnTo>
                <a:lnTo>
                  <a:pt x="1688592" y="0"/>
                </a:lnTo>
                <a:lnTo>
                  <a:pt x="0" y="0"/>
                </a:lnTo>
                <a:lnTo>
                  <a:pt x="0" y="1169822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758694" y="4403966"/>
            <a:ext cx="1692909" cy="115881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752344" y="4397616"/>
            <a:ext cx="1705610" cy="1171575"/>
          </a:xfrm>
          <a:custGeom>
            <a:avLst/>
            <a:gdLst/>
            <a:ahLst/>
            <a:cxnLst/>
            <a:rect l="l" t="t" r="r" b="b"/>
            <a:pathLst>
              <a:path w="1705610" h="1171575">
                <a:moveTo>
                  <a:pt x="0" y="1171511"/>
                </a:moveTo>
                <a:lnTo>
                  <a:pt x="1705609" y="1171511"/>
                </a:lnTo>
                <a:lnTo>
                  <a:pt x="1705609" y="0"/>
                </a:lnTo>
                <a:lnTo>
                  <a:pt x="0" y="0"/>
                </a:lnTo>
                <a:lnTo>
                  <a:pt x="0" y="1171511"/>
                </a:lnTo>
                <a:close/>
              </a:path>
            </a:pathLst>
          </a:custGeom>
          <a:ln w="1270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2120264" y="3196107"/>
            <a:ext cx="541655" cy="1060450"/>
          </a:xfrm>
          <a:custGeom>
            <a:avLst/>
            <a:gdLst/>
            <a:ahLst/>
            <a:cxnLst/>
            <a:rect l="l" t="t" r="r" b="b"/>
            <a:pathLst>
              <a:path w="541655" h="1060450">
                <a:moveTo>
                  <a:pt x="0" y="1060424"/>
                </a:moveTo>
                <a:lnTo>
                  <a:pt x="541616" y="1060424"/>
                </a:lnTo>
                <a:lnTo>
                  <a:pt x="541616" y="0"/>
                </a:lnTo>
                <a:lnTo>
                  <a:pt x="0" y="0"/>
                </a:lnTo>
                <a:lnTo>
                  <a:pt x="0" y="1060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2130932" y="3327091"/>
            <a:ext cx="423545" cy="609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p</a:t>
            </a:r>
            <a:r>
              <a:rPr dirty="0" sz="1000" spc="-15">
                <a:solidFill>
                  <a:srgbClr val="FFFF00"/>
                </a:solidFill>
                <a:latin typeface="Trebuchet MS"/>
                <a:cs typeface="Trebuchet MS"/>
              </a:rPr>
              <a:t>e</a:t>
            </a: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s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o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n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0000"/>
                </a:solidFill>
                <a:latin typeface="Trebuchet MS"/>
                <a:cs typeface="Trebuchet MS"/>
              </a:rPr>
              <a:t>c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00FF00"/>
                </a:solidFill>
                <a:latin typeface="Trebuchet MS"/>
                <a:cs typeface="Trebuchet MS"/>
              </a:rPr>
              <a:t>h</a:t>
            </a:r>
            <a:r>
              <a:rPr dirty="0" sz="1000" spc="-10">
                <a:solidFill>
                  <a:srgbClr val="00FF00"/>
                </a:solidFill>
                <a:latin typeface="Trebuchet MS"/>
                <a:cs typeface="Trebuchet MS"/>
              </a:rPr>
              <a:t>e</a:t>
            </a:r>
            <a:r>
              <a:rPr dirty="0" sz="1000" spc="-15">
                <a:solidFill>
                  <a:srgbClr val="00FF00"/>
                </a:solidFill>
                <a:latin typeface="Trebuchet MS"/>
                <a:cs typeface="Trebuchet MS"/>
              </a:rPr>
              <a:t>l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met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130932" y="4013272"/>
            <a:ext cx="659765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m</a:t>
            </a:r>
            <a:r>
              <a:rPr dirty="0" sz="100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t</a:t>
            </a:r>
            <a:r>
              <a:rPr dirty="0" sz="1000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r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cyc</a:t>
            </a:r>
            <a:r>
              <a:rPr dirty="0" sz="1000" spc="-15">
                <a:solidFill>
                  <a:srgbClr val="00FFFF"/>
                </a:solidFill>
                <a:latin typeface="Trebuchet MS"/>
                <a:cs typeface="Trebuchet MS"/>
              </a:rPr>
              <a:t>l</a:t>
            </a: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e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063619" y="3196107"/>
            <a:ext cx="309880" cy="1060450"/>
          </a:xfrm>
          <a:custGeom>
            <a:avLst/>
            <a:gdLst/>
            <a:ahLst/>
            <a:cxnLst/>
            <a:rect l="l" t="t" r="r" b="b"/>
            <a:pathLst>
              <a:path w="309879" h="1060450">
                <a:moveTo>
                  <a:pt x="0" y="1060424"/>
                </a:moveTo>
                <a:lnTo>
                  <a:pt x="309321" y="1060424"/>
                </a:lnTo>
                <a:lnTo>
                  <a:pt x="309321" y="0"/>
                </a:lnTo>
                <a:lnTo>
                  <a:pt x="0" y="0"/>
                </a:lnTo>
                <a:lnTo>
                  <a:pt x="0" y="1060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4114038" y="3555691"/>
            <a:ext cx="25336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bird 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f</a:t>
            </a:r>
            <a:r>
              <a:rPr dirty="0" sz="1000" spc="-10">
                <a:solidFill>
                  <a:srgbClr val="FF0000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o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g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2321560" y="4453153"/>
            <a:ext cx="340360" cy="1060450"/>
          </a:xfrm>
          <a:custGeom>
            <a:avLst/>
            <a:gdLst/>
            <a:ahLst/>
            <a:cxnLst/>
            <a:rect l="l" t="t" r="r" b="b"/>
            <a:pathLst>
              <a:path w="340360" h="1060450">
                <a:moveTo>
                  <a:pt x="0" y="1060424"/>
                </a:moveTo>
                <a:lnTo>
                  <a:pt x="340321" y="1060424"/>
                </a:lnTo>
                <a:lnTo>
                  <a:pt x="340321" y="0"/>
                </a:lnTo>
                <a:lnTo>
                  <a:pt x="0" y="0"/>
                </a:lnTo>
                <a:lnTo>
                  <a:pt x="0" y="1060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 txBox="1"/>
          <p:nvPr/>
        </p:nvSpPr>
        <p:spPr>
          <a:xfrm>
            <a:off x="2362326" y="4699072"/>
            <a:ext cx="402590" cy="152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p</a:t>
            </a:r>
            <a:r>
              <a:rPr dirty="0" sz="1000" spc="-15">
                <a:solidFill>
                  <a:srgbClr val="FFFF00"/>
                </a:solidFill>
                <a:latin typeface="Trebuchet MS"/>
                <a:cs typeface="Trebuchet MS"/>
              </a:rPr>
              <a:t>e</a:t>
            </a: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s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o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n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2362326" y="4927621"/>
            <a:ext cx="30924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000" spc="-10">
                <a:solidFill>
                  <a:srgbClr val="FF0000"/>
                </a:solidFill>
                <a:latin typeface="Trebuchet MS"/>
                <a:cs typeface="Trebuchet MS"/>
              </a:rPr>
              <a:t>dog </a:t>
            </a:r>
            <a:r>
              <a:rPr dirty="0" sz="1000" spc="-10">
                <a:solidFill>
                  <a:srgbClr val="00FF00"/>
                </a:solidFill>
                <a:latin typeface="Trebuchet MS"/>
                <a:cs typeface="Trebuchet MS"/>
              </a:rPr>
              <a:t>c</a:t>
            </a:r>
            <a:r>
              <a:rPr dirty="0" sz="1000" spc="-15">
                <a:solidFill>
                  <a:srgbClr val="00FF00"/>
                </a:solidFill>
                <a:latin typeface="Trebuchet MS"/>
                <a:cs typeface="Trebuchet MS"/>
              </a:rPr>
              <a:t>h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i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3831335" y="4450283"/>
            <a:ext cx="596900" cy="1060450"/>
          </a:xfrm>
          <a:custGeom>
            <a:avLst/>
            <a:gdLst/>
            <a:ahLst/>
            <a:cxnLst/>
            <a:rect l="l" t="t" r="r" b="b"/>
            <a:pathLst>
              <a:path w="596900" h="1060450">
                <a:moveTo>
                  <a:pt x="0" y="1060424"/>
                </a:moveTo>
                <a:lnTo>
                  <a:pt x="596366" y="1060424"/>
                </a:lnTo>
                <a:lnTo>
                  <a:pt x="596366" y="0"/>
                </a:lnTo>
                <a:lnTo>
                  <a:pt x="0" y="0"/>
                </a:lnTo>
                <a:lnTo>
                  <a:pt x="0" y="1060424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3890517" y="4581724"/>
            <a:ext cx="489584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50000"/>
              </a:lnSpc>
            </a:pP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p</a:t>
            </a:r>
            <a:r>
              <a:rPr dirty="0" sz="1000" spc="-15">
                <a:solidFill>
                  <a:srgbClr val="FFFF00"/>
                </a:solidFill>
                <a:latin typeface="Trebuchet MS"/>
                <a:cs typeface="Trebuchet MS"/>
              </a:rPr>
              <a:t>e</a:t>
            </a:r>
            <a:r>
              <a:rPr dirty="0" sz="1000" spc="-10">
                <a:solidFill>
                  <a:srgbClr val="FFFF00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s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o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n</a:t>
            </a:r>
            <a:r>
              <a:rPr dirty="0" sz="1000" spc="-5">
                <a:solidFill>
                  <a:srgbClr val="FFFF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FF0000"/>
                </a:solidFill>
                <a:latin typeface="Trebuchet MS"/>
                <a:cs typeface="Trebuchet MS"/>
              </a:rPr>
              <a:t>h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a</a:t>
            </a:r>
            <a:r>
              <a:rPr dirty="0" sz="1000" spc="-5">
                <a:solidFill>
                  <a:srgbClr val="FF0000"/>
                </a:solidFill>
                <a:latin typeface="Trebuchet MS"/>
                <a:cs typeface="Trebuchet MS"/>
              </a:rPr>
              <a:t>mmer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3890517" y="5038873"/>
            <a:ext cx="64643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f</a:t>
            </a:r>
            <a:r>
              <a:rPr dirty="0" sz="1000" spc="-15">
                <a:solidFill>
                  <a:srgbClr val="00FF00"/>
                </a:solidFill>
                <a:latin typeface="Trebuchet MS"/>
                <a:cs typeface="Trebuchet MS"/>
              </a:rPr>
              <a:t>l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o</a:t>
            </a:r>
            <a:r>
              <a:rPr dirty="0" sz="1000" spc="-10">
                <a:solidFill>
                  <a:srgbClr val="00FF00"/>
                </a:solidFill>
                <a:latin typeface="Trebuchet MS"/>
                <a:cs typeface="Trebuchet MS"/>
              </a:rPr>
              <a:t>we</a:t>
            </a:r>
            <a:r>
              <a:rPr dirty="0" sz="1000" spc="-5">
                <a:solidFill>
                  <a:srgbClr val="00FF00"/>
                </a:solidFill>
                <a:latin typeface="Trebuchet MS"/>
                <a:cs typeface="Trebuchet MS"/>
              </a:rPr>
              <a:t>r</a:t>
            </a:r>
            <a:r>
              <a:rPr dirty="0" sz="1000" spc="30">
                <a:solidFill>
                  <a:srgbClr val="00FF00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00FF00"/>
                </a:solidFill>
                <a:latin typeface="Trebuchet MS"/>
                <a:cs typeface="Trebuchet MS"/>
              </a:rPr>
              <a:t>pot</a:t>
            </a:r>
            <a:endParaRPr sz="10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600"/>
              </a:spcBef>
            </a:pP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p</a:t>
            </a: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o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we</a:t>
            </a: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r</a:t>
            </a:r>
            <a:r>
              <a:rPr dirty="0" sz="1000" spc="15">
                <a:solidFill>
                  <a:srgbClr val="00FFFF"/>
                </a:solidFill>
                <a:latin typeface="Trebuchet MS"/>
                <a:cs typeface="Trebuchet MS"/>
              </a:rPr>
              <a:t> 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d</a:t>
            </a:r>
            <a:r>
              <a:rPr dirty="0" sz="1000" spc="-10">
                <a:solidFill>
                  <a:srgbClr val="00FFFF"/>
                </a:solidFill>
                <a:latin typeface="Trebuchet MS"/>
                <a:cs typeface="Trebuchet MS"/>
              </a:rPr>
              <a:t>r</a:t>
            </a: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i</a:t>
            </a:r>
            <a:r>
              <a:rPr dirty="0" sz="1000" spc="-15">
                <a:solidFill>
                  <a:srgbClr val="00FFFF"/>
                </a:solidFill>
                <a:latin typeface="Trebuchet MS"/>
                <a:cs typeface="Trebuchet MS"/>
              </a:rPr>
              <a:t>l</a:t>
            </a:r>
            <a:r>
              <a:rPr dirty="0" sz="1000" spc="-5">
                <a:solidFill>
                  <a:srgbClr val="00FFFF"/>
                </a:solidFill>
                <a:latin typeface="Trebuchet MS"/>
                <a:cs typeface="Trebuchet MS"/>
              </a:rPr>
              <a:t>l</a:t>
            </a:r>
            <a:endParaRPr sz="1000">
              <a:latin typeface="Trebuchet MS"/>
              <a:cs typeface="Trebuchet MS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5591175" y="1156716"/>
            <a:ext cx="4986020" cy="2166620"/>
          </a:xfrm>
          <a:custGeom>
            <a:avLst/>
            <a:gdLst/>
            <a:ahLst/>
            <a:cxnLst/>
            <a:rect l="l" t="t" r="r" b="b"/>
            <a:pathLst>
              <a:path w="4986020" h="2166620">
                <a:moveTo>
                  <a:pt x="0" y="2166366"/>
                </a:moveTo>
                <a:lnTo>
                  <a:pt x="4985892" y="2166366"/>
                </a:lnTo>
                <a:lnTo>
                  <a:pt x="4985892" y="0"/>
                </a:lnTo>
                <a:lnTo>
                  <a:pt x="0" y="0"/>
                </a:lnTo>
                <a:lnTo>
                  <a:pt x="0" y="2166366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5591175" y="1156716"/>
            <a:ext cx="4986020" cy="2166620"/>
          </a:xfrm>
          <a:custGeom>
            <a:avLst/>
            <a:gdLst/>
            <a:ahLst/>
            <a:cxnLst/>
            <a:rect l="l" t="t" r="r" b="b"/>
            <a:pathLst>
              <a:path w="4986020" h="2166620">
                <a:moveTo>
                  <a:pt x="0" y="2166366"/>
                </a:moveTo>
                <a:lnTo>
                  <a:pt x="4985892" y="2166366"/>
                </a:lnTo>
                <a:lnTo>
                  <a:pt x="4985892" y="0"/>
                </a:lnTo>
                <a:lnTo>
                  <a:pt x="0" y="0"/>
                </a:lnTo>
                <a:lnTo>
                  <a:pt x="0" y="2166366"/>
                </a:lnTo>
                <a:close/>
              </a:path>
            </a:pathLst>
          </a:custGeom>
          <a:ln w="12699">
            <a:solidFill>
              <a:srgbClr val="3C3C3C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 txBox="1"/>
          <p:nvPr/>
        </p:nvSpPr>
        <p:spPr>
          <a:xfrm>
            <a:off x="5990590" y="1470817"/>
            <a:ext cx="245745" cy="166941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120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65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100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ct val="100000"/>
              </a:lnSpc>
              <a:spcBef>
                <a:spcPts val="650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80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ct val="100000"/>
              </a:lnSpc>
              <a:spcBef>
                <a:spcPts val="650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60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ct val="100000"/>
              </a:lnSpc>
              <a:spcBef>
                <a:spcPts val="65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40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ct val="100000"/>
              </a:lnSpc>
              <a:spcBef>
                <a:spcPts val="650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</a:t>
            </a:r>
            <a:endParaRPr sz="1100">
              <a:latin typeface="Trebuchet MS"/>
              <a:cs typeface="Trebuchet MS"/>
            </a:endParaRPr>
          </a:p>
          <a:p>
            <a:pPr algn="ctr" marL="146685">
              <a:lnSpc>
                <a:spcPct val="100000"/>
              </a:lnSpc>
              <a:spcBef>
                <a:spcPts val="650"/>
              </a:spcBef>
            </a:pP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0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90156" y="3148994"/>
            <a:ext cx="3181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2010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393051" y="3148994"/>
            <a:ext cx="3181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2011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8195818" y="3148994"/>
            <a:ext cx="3181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2012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8998711" y="3148994"/>
            <a:ext cx="3181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2013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9801606" y="3148994"/>
            <a:ext cx="3181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2014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7534402" y="1245282"/>
            <a:ext cx="1100455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GP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600" spc="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Ent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ri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2" name="object 42"/>
          <p:cNvSpPr/>
          <p:nvPr/>
        </p:nvSpPr>
        <p:spPr>
          <a:xfrm>
            <a:off x="5588889" y="3542576"/>
            <a:ext cx="4988560" cy="2143760"/>
          </a:xfrm>
          <a:custGeom>
            <a:avLst/>
            <a:gdLst/>
            <a:ahLst/>
            <a:cxnLst/>
            <a:rect l="l" t="t" r="r" b="b"/>
            <a:pathLst>
              <a:path w="4988559" h="2143760">
                <a:moveTo>
                  <a:pt x="0" y="2143760"/>
                </a:moveTo>
                <a:lnTo>
                  <a:pt x="4988178" y="2143760"/>
                </a:lnTo>
                <a:lnTo>
                  <a:pt x="4988178" y="0"/>
                </a:lnTo>
                <a:lnTo>
                  <a:pt x="0" y="0"/>
                </a:lnTo>
                <a:lnTo>
                  <a:pt x="0" y="2143760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5588889" y="3542576"/>
            <a:ext cx="4988560" cy="2143760"/>
          </a:xfrm>
          <a:custGeom>
            <a:avLst/>
            <a:gdLst/>
            <a:ahLst/>
            <a:cxnLst/>
            <a:rect l="l" t="t" r="r" b="b"/>
            <a:pathLst>
              <a:path w="4988559" h="2143760">
                <a:moveTo>
                  <a:pt x="0" y="2143760"/>
                </a:moveTo>
                <a:lnTo>
                  <a:pt x="4988178" y="2143760"/>
                </a:lnTo>
                <a:lnTo>
                  <a:pt x="4988178" y="0"/>
                </a:lnTo>
                <a:lnTo>
                  <a:pt x="0" y="0"/>
                </a:lnTo>
                <a:lnTo>
                  <a:pt x="0" y="2143760"/>
                </a:lnTo>
                <a:close/>
              </a:path>
            </a:pathLst>
          </a:custGeom>
          <a:ln w="12700">
            <a:solidFill>
              <a:srgbClr val="40404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6937882" y="3608879"/>
            <a:ext cx="2291080" cy="203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905"/>
              </a:lnSpc>
            </a:pP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lassifica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600" spc="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Error</a:t>
            </a:r>
            <a:r>
              <a:rPr dirty="0" sz="1600" spc="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6286500" y="3948684"/>
            <a:ext cx="3980815" cy="1445260"/>
          </a:xfrm>
          <a:custGeom>
            <a:avLst/>
            <a:gdLst/>
            <a:ahLst/>
            <a:cxnLst/>
            <a:rect l="l" t="t" r="r" b="b"/>
            <a:pathLst>
              <a:path w="3980815" h="1445260">
                <a:moveTo>
                  <a:pt x="0" y="1444752"/>
                </a:moveTo>
                <a:lnTo>
                  <a:pt x="3980688" y="1444752"/>
                </a:lnTo>
                <a:lnTo>
                  <a:pt x="3980688" y="0"/>
                </a:lnTo>
                <a:lnTo>
                  <a:pt x="0" y="0"/>
                </a:lnTo>
                <a:lnTo>
                  <a:pt x="0" y="1444752"/>
                </a:lnTo>
                <a:close/>
              </a:path>
            </a:pathLst>
          </a:custGeom>
          <a:solidFill>
            <a:srgbClr val="1D1D1D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6286500" y="5152644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6286500" y="4911852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6286500" y="4671059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6286500" y="4430267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6286500" y="4189476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6286500" y="3948684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3175">
            <a:solidFill>
              <a:srgbClr val="FFFFFF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6286500" y="5393435"/>
            <a:ext cx="3980815" cy="0"/>
          </a:xfrm>
          <a:custGeom>
            <a:avLst/>
            <a:gdLst/>
            <a:ahLst/>
            <a:cxnLst/>
            <a:rect l="l" t="t" r="r" b="b"/>
            <a:pathLst>
              <a:path w="3980815" h="0">
                <a:moveTo>
                  <a:pt x="0" y="0"/>
                </a:moveTo>
                <a:lnTo>
                  <a:pt x="3980688" y="0"/>
                </a:lnTo>
              </a:path>
            </a:pathLst>
          </a:custGeom>
          <a:ln w="18288">
            <a:solidFill>
              <a:srgbClr val="B3B3B3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6684264" y="4046220"/>
            <a:ext cx="3185160" cy="1010919"/>
          </a:xfrm>
          <a:custGeom>
            <a:avLst/>
            <a:gdLst/>
            <a:ahLst/>
            <a:cxnLst/>
            <a:rect l="l" t="t" r="r" b="b"/>
            <a:pathLst>
              <a:path w="3185159" h="1010920">
                <a:moveTo>
                  <a:pt x="0" y="0"/>
                </a:moveTo>
                <a:lnTo>
                  <a:pt x="795527" y="96011"/>
                </a:lnTo>
                <a:lnTo>
                  <a:pt x="1592579" y="577595"/>
                </a:lnTo>
                <a:lnTo>
                  <a:pt x="2388107" y="769619"/>
                </a:lnTo>
                <a:lnTo>
                  <a:pt x="3185159" y="1010411"/>
                </a:lnTo>
              </a:path>
            </a:pathLst>
          </a:custGeom>
          <a:ln w="27432">
            <a:solidFill>
              <a:srgbClr val="C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 txBox="1"/>
          <p:nvPr/>
        </p:nvSpPr>
        <p:spPr>
          <a:xfrm>
            <a:off x="6836918" y="3982630"/>
            <a:ext cx="230504" cy="1409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28%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1" name="object 61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21</a:t>
            </a:fld>
          </a:p>
        </p:txBody>
      </p:sp>
      <p:sp>
        <p:nvSpPr>
          <p:cNvPr id="55" name="object 55"/>
          <p:cNvSpPr txBox="1"/>
          <p:nvPr/>
        </p:nvSpPr>
        <p:spPr>
          <a:xfrm>
            <a:off x="7633461" y="4078889"/>
            <a:ext cx="230504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26%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6" name="object 56"/>
          <p:cNvSpPr txBox="1"/>
          <p:nvPr/>
        </p:nvSpPr>
        <p:spPr>
          <a:xfrm>
            <a:off x="8429879" y="4560473"/>
            <a:ext cx="230504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16%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9226295" y="4753004"/>
            <a:ext cx="230504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12%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8" name="object 58"/>
          <p:cNvSpPr txBox="1"/>
          <p:nvPr/>
        </p:nvSpPr>
        <p:spPr>
          <a:xfrm>
            <a:off x="10022458" y="4993847"/>
            <a:ext cx="157480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</a:pPr>
            <a:r>
              <a:rPr dirty="0" sz="1100" spc="-5">
                <a:solidFill>
                  <a:srgbClr val="FFFFFF"/>
                </a:solidFill>
                <a:latin typeface="Trebuchet MS"/>
                <a:cs typeface="Trebuchet MS"/>
              </a:rPr>
              <a:t>7%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59" name="object 59"/>
          <p:cNvSpPr txBox="1"/>
          <p:nvPr/>
        </p:nvSpPr>
        <p:spPr>
          <a:xfrm>
            <a:off x="5931408" y="3880768"/>
            <a:ext cx="230504" cy="158496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30%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25%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20%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15%</a:t>
            </a:r>
            <a:endParaRPr sz="11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  <a:spcBef>
                <a:spcPts val="57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10%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ct val="100000"/>
              </a:lnSpc>
              <a:spcBef>
                <a:spcPts val="575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5%</a:t>
            </a:r>
            <a:endParaRPr sz="1100">
              <a:latin typeface="Trebuchet MS"/>
              <a:cs typeface="Trebuchet MS"/>
            </a:endParaRPr>
          </a:p>
          <a:p>
            <a:pPr algn="ctr" marL="73025">
              <a:lnSpc>
                <a:spcPts val="1310"/>
              </a:lnSpc>
              <a:spcBef>
                <a:spcPts val="570"/>
              </a:spcBef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0%</a:t>
            </a:r>
            <a:endParaRPr sz="1100">
              <a:latin typeface="Trebuchet MS"/>
              <a:cs typeface="Trebuchet MS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538214" y="5499510"/>
            <a:ext cx="3478529" cy="1403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1310"/>
              </a:lnSpc>
              <a:tabLst>
                <a:tab pos="796290" algn="l"/>
                <a:tab pos="1591945" algn="l"/>
                <a:tab pos="2388870" algn="l"/>
                <a:tab pos="3185160" algn="l"/>
              </a:tabLst>
            </a:pP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0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	</a:t>
            </a: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1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	</a:t>
            </a: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2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	</a:t>
            </a: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3</a:t>
            </a:r>
            <a:r>
              <a:rPr dirty="0" sz="1100">
                <a:solidFill>
                  <a:srgbClr val="B3B3B3"/>
                </a:solidFill>
                <a:latin typeface="Trebuchet MS"/>
                <a:cs typeface="Trebuchet MS"/>
              </a:rPr>
              <a:t>	</a:t>
            </a:r>
            <a:r>
              <a:rPr dirty="0" sz="1100" spc="-5">
                <a:solidFill>
                  <a:srgbClr val="B3B3B3"/>
                </a:solidFill>
                <a:latin typeface="Trebuchet MS"/>
                <a:cs typeface="Trebuchet MS"/>
              </a:rPr>
              <a:t>2014</a:t>
            </a:r>
            <a:endParaRPr sz="1100">
              <a:latin typeface="Trebuchet MS"/>
              <a:cs typeface="Trebuchet MS"/>
            </a:endParaRPr>
          </a:p>
        </p:txBody>
      </p:sp>
      <p:graphicFrame>
        <p:nvGraphicFramePr>
          <p:cNvPr id="34" name="object 34"/>
          <p:cNvGraphicFramePr>
            <a:graphicFrameLocks noGrp="1"/>
          </p:cNvGraphicFramePr>
          <p:nvPr/>
        </p:nvGraphicFramePr>
        <p:xfrm>
          <a:off x="6323076" y="1551432"/>
          <a:ext cx="4057015" cy="152908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648712"/>
                <a:gridCol w="321563"/>
                <a:gridCol w="481584"/>
                <a:gridCol w="321563"/>
                <a:gridCol w="240792"/>
              </a:tblGrid>
              <a:tr h="124968">
                <a:tc gridSpan="5">
                  <a:txBody>
                    <a:bodyPr/>
                    <a:lstStyle/>
                    <a:p>
                      <a:pPr/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solidFill>
                      <a:srgbClr val="1D1D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</a:tr>
              <a:tr h="124967">
                <a:tc gridSpan="3">
                  <a:txBody>
                    <a:bodyPr/>
                    <a:lstStyle/>
                    <a:p>
                      <a:pPr/>
                      <a:endParaRPr sz="10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rowSpan="6">
                  <a:txBody>
                    <a:bodyPr/>
                    <a:lstStyle/>
                    <a:p>
                      <a:pPr marL="50800">
                        <a:lnSpc>
                          <a:spcPct val="100000"/>
                        </a:lnSpc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110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  <a:tr h="251460">
                <a:tc gridSpan="3"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  <a:tr h="249936">
                <a:tc gridSpan="3"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h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/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  <a:tr h="251460"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87630">
                        <a:lnSpc>
                          <a:spcPct val="100000"/>
                        </a:lnSpc>
                      </a:pPr>
                      <a:r>
                        <a:rPr dirty="0" sz="110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60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  <a:tr h="249936"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3048">
                      <a:solidFill>
                        <a:srgbClr val="FFFFFF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  <a:tr h="249935">
                <a:tc>
                  <a:txBody>
                    <a:bodyPr/>
                    <a:lstStyle/>
                    <a:p>
                      <a:pPr algn="r" marR="596900">
                        <a:lnSpc>
                          <a:spcPct val="100000"/>
                        </a:lnSpc>
                      </a:pPr>
                      <a:r>
                        <a:rPr dirty="0" sz="110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4</a:t>
                      </a:r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48768">
                      <a:solidFill>
                        <a:srgbClr val="76B800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  <a:tc vMerge="1">
                  <a:txBody>
                    <a:bodyPr/>
                    <a:lstStyle/>
                    <a:p>
                      <a:pPr/>
                    </a:p>
                  </a:txBody>
                  <a:tcPr marL="0" marR="0" marB="0" marT="0"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76B800"/>
                    </a:solidFill>
                  </a:tcPr>
                </a:tc>
                <a:tc>
                  <a:txBody>
                    <a:bodyPr/>
                    <a:lstStyle/>
                    <a:p>
                      <a:pPr/>
                      <a:endParaRPr sz="1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T w="3048">
                      <a:solidFill>
                        <a:srgbClr val="FFFFFF"/>
                      </a:solidFill>
                      <a:prstDash val="solid"/>
                    </a:lnT>
                    <a:lnB w="18287">
                      <a:solidFill>
                        <a:srgbClr val="B3B3B3"/>
                      </a:solidFill>
                      <a:prstDash val="solid"/>
                    </a:lnB>
                    <a:solidFill>
                      <a:srgbClr val="1D1D1D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512203" y="960119"/>
            <a:ext cx="3444875" cy="2498090"/>
          </a:xfrm>
          <a:prstGeom prst="rect">
            <a:avLst/>
          </a:prstGeom>
          <a:solidFill>
            <a:srgbClr val="252525"/>
          </a:solidFill>
          <a:ln w="6350">
            <a:solidFill>
              <a:srgbClr val="858585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algn="ctr" marL="297180" marR="261620">
              <a:lnSpc>
                <a:spcPts val="1839"/>
              </a:lnSpc>
            </a:pP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De</a:t>
            </a:r>
            <a:r>
              <a:rPr dirty="0" sz="1700" spc="-10" i="1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700" spc="-1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 i="1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ear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spc="5" i="1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700" spc="-2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700" spc="5" i="1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1700" spc="-2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COT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1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HPC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700" spc="-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spc="-5" i="1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1700" spc="-10" i="1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700" i="1">
                <a:solidFill>
                  <a:srgbClr val="FFFFFF"/>
                </a:solidFill>
                <a:latin typeface="Trebuchet MS"/>
                <a:cs typeface="Trebuchet MS"/>
              </a:rPr>
              <a:t>tems</a:t>
            </a:r>
            <a:endParaRPr sz="1700">
              <a:latin typeface="Trebuchet MS"/>
              <a:cs typeface="Trebuchet MS"/>
            </a:endParaRPr>
          </a:p>
          <a:p>
            <a:pPr marL="469900" indent="-224790">
              <a:lnSpc>
                <a:spcPts val="1595"/>
              </a:lnSpc>
              <a:spcBef>
                <a:spcPts val="1005"/>
              </a:spcBef>
              <a:buAutoNum type="alphaUcPeriod"/>
              <a:tabLst>
                <a:tab pos="470534" algn="l"/>
              </a:tabLst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Coa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B.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uv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T.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Wang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u,</a:t>
            </a:r>
            <a:endParaRPr sz="1400">
              <a:latin typeface="Trebuchet MS"/>
              <a:cs typeface="Trebuchet MS"/>
            </a:endParaRPr>
          </a:p>
          <a:p>
            <a:pPr lvl="1" marL="1148080" indent="-224790">
              <a:lnSpc>
                <a:spcPts val="1595"/>
              </a:lnSpc>
              <a:buAutoNum type="alphaUcPeriod"/>
              <a:tabLst>
                <a:tab pos="1148715" algn="l"/>
              </a:tabLst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B.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5">
                <a:solidFill>
                  <a:srgbClr val="FFFFFF"/>
                </a:solidFill>
                <a:latin typeface="Trebuchet MS"/>
                <a:cs typeface="Trebuchet MS"/>
              </a:rPr>
              <a:t>z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endParaRPr sz="1400">
              <a:latin typeface="Trebuchet MS"/>
              <a:cs typeface="Trebuchet MS"/>
            </a:endParaRPr>
          </a:p>
          <a:p>
            <a:pPr algn="ctr" marL="29845">
              <a:lnSpc>
                <a:spcPct val="100000"/>
              </a:lnSpc>
              <a:spcBef>
                <a:spcPts val="1030"/>
              </a:spcBef>
            </a:pP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CM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0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13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996813" y="4414392"/>
            <a:ext cx="25400" cy="109733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7439659" y="960081"/>
            <a:ext cx="3007360" cy="4631055"/>
          </a:xfrm>
          <a:custGeom>
            <a:avLst/>
            <a:gdLst/>
            <a:ahLst/>
            <a:cxnLst/>
            <a:rect l="l" t="t" r="r" b="b"/>
            <a:pathLst>
              <a:path w="3007359" h="4631055">
                <a:moveTo>
                  <a:pt x="0" y="4631055"/>
                </a:moveTo>
                <a:lnTo>
                  <a:pt x="3006979" y="4631055"/>
                </a:lnTo>
                <a:lnTo>
                  <a:pt x="3006979" y="0"/>
                </a:lnTo>
                <a:lnTo>
                  <a:pt x="0" y="0"/>
                </a:lnTo>
                <a:lnTo>
                  <a:pt x="0" y="4631055"/>
                </a:lnTo>
                <a:close/>
              </a:path>
            </a:pathLst>
          </a:custGeom>
          <a:solidFill>
            <a:srgbClr val="25252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439659" y="960081"/>
            <a:ext cx="3007360" cy="4631055"/>
          </a:xfrm>
          <a:custGeom>
            <a:avLst/>
            <a:gdLst/>
            <a:ahLst/>
            <a:cxnLst/>
            <a:rect l="l" t="t" r="r" b="b"/>
            <a:pathLst>
              <a:path w="3007359" h="4631055">
                <a:moveTo>
                  <a:pt x="0" y="4631055"/>
                </a:moveTo>
                <a:lnTo>
                  <a:pt x="3006979" y="4631055"/>
                </a:lnTo>
                <a:lnTo>
                  <a:pt x="3006979" y="0"/>
                </a:lnTo>
                <a:lnTo>
                  <a:pt x="0" y="0"/>
                </a:lnTo>
                <a:lnTo>
                  <a:pt x="0" y="4631055"/>
                </a:lnTo>
                <a:close/>
              </a:path>
            </a:pathLst>
          </a:custGeom>
          <a:ln w="6350">
            <a:solidFill>
              <a:srgbClr val="858585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8104123" y="1193677"/>
            <a:ext cx="1678305" cy="2419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700">
                <a:solidFill>
                  <a:srgbClr val="B3B3B3"/>
                </a:solidFill>
                <a:latin typeface="Trebuchet MS"/>
                <a:cs typeface="Trebuchet MS"/>
              </a:rPr>
              <a:t>S</a:t>
            </a:r>
            <a:r>
              <a:rPr dirty="0" sz="1700" spc="-18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1700">
                <a:solidFill>
                  <a:srgbClr val="B3B3B3"/>
                </a:solidFill>
                <a:latin typeface="Trebuchet MS"/>
                <a:cs typeface="Trebuchet MS"/>
              </a:rPr>
              <a:t>AN</a:t>
            </a:r>
            <a:r>
              <a:rPr dirty="0" sz="1700">
                <a:solidFill>
                  <a:srgbClr val="B3B3B3"/>
                </a:solidFill>
                <a:latin typeface="Trebuchet MS"/>
                <a:cs typeface="Trebuchet MS"/>
              </a:rPr>
              <a:t>FO</a:t>
            </a:r>
            <a:r>
              <a:rPr dirty="0" sz="1700" spc="5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1700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1700" spc="-13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1700">
                <a:solidFill>
                  <a:srgbClr val="B3B3B3"/>
                </a:solidFill>
                <a:latin typeface="Trebuchet MS"/>
                <a:cs typeface="Trebuchet MS"/>
              </a:rPr>
              <a:t>AI</a:t>
            </a:r>
            <a:r>
              <a:rPr dirty="0" sz="1700" spc="-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1700" spc="-5">
                <a:solidFill>
                  <a:srgbClr val="B3B3B3"/>
                </a:solidFill>
                <a:latin typeface="Trebuchet MS"/>
                <a:cs typeface="Trebuchet MS"/>
              </a:rPr>
              <a:t>LAB</a:t>
            </a:r>
            <a:endParaRPr sz="17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604886" y="4833677"/>
            <a:ext cx="1629410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ts val="1200"/>
              </a:lnSpc>
            </a:pP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elera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Servers</a:t>
            </a:r>
            <a:endParaRPr sz="1050">
              <a:latin typeface="Trebuchet MS"/>
              <a:cs typeface="Trebuchet MS"/>
            </a:endParaRPr>
          </a:p>
          <a:p>
            <a:pPr algn="ctr" marL="1270">
              <a:lnSpc>
                <a:spcPts val="1200"/>
              </a:lnSpc>
            </a:pP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 spc="5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PUs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B8E700"/>
                </a:solidFill>
                <a:latin typeface="Trebuchet MS"/>
                <a:cs typeface="Trebuchet MS"/>
              </a:rPr>
              <a:t>•</a:t>
            </a:r>
            <a:r>
              <a:rPr dirty="0" sz="1050" spc="-10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18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,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43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2</a:t>
            </a:r>
            <a:r>
              <a:rPr dirty="0" sz="105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05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050" spc="-1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050" spc="-5">
                <a:solidFill>
                  <a:srgbClr val="FFFFFF"/>
                </a:solidFill>
                <a:latin typeface="Trebuchet MS"/>
                <a:cs typeface="Trebuchet MS"/>
              </a:rPr>
              <a:t>es</a:t>
            </a:r>
            <a:endParaRPr sz="105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598279" y="4779345"/>
            <a:ext cx="744220" cy="44323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4</a:t>
            </a: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k</a:t>
            </a:r>
            <a:r>
              <a:rPr dirty="0" sz="1400" spc="-55" b="1">
                <a:solidFill>
                  <a:srgbClr val="B8E700"/>
                </a:solidFill>
                <a:latin typeface="Trebuchet MS"/>
                <a:cs typeface="Trebuchet MS"/>
              </a:rPr>
              <a:t>W</a:t>
            </a:r>
            <a:r>
              <a:rPr dirty="0" sz="1400" spc="-5" b="1">
                <a:solidFill>
                  <a:srgbClr val="B8E700"/>
                </a:solidFill>
                <a:latin typeface="Trebuchet MS"/>
                <a:cs typeface="Trebuchet MS"/>
              </a:rPr>
              <a:t>a</a:t>
            </a:r>
            <a:r>
              <a:rPr dirty="0" sz="1400" spc="-5" b="1">
                <a:solidFill>
                  <a:srgbClr val="B8E700"/>
                </a:solidFill>
                <a:latin typeface="Trebuchet MS"/>
                <a:cs typeface="Trebuchet MS"/>
              </a:rPr>
              <a:t>t</a:t>
            </a:r>
            <a:r>
              <a:rPr dirty="0" sz="1400" spc="-10" b="1">
                <a:solidFill>
                  <a:srgbClr val="B8E700"/>
                </a:solidFill>
                <a:latin typeface="Trebuchet MS"/>
                <a:cs typeface="Trebuchet MS"/>
              </a:rPr>
              <a:t>t</a:t>
            </a: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s</a:t>
            </a:r>
            <a:endParaRPr sz="1400">
              <a:latin typeface="Trebuchet MS"/>
              <a:cs typeface="Trebuchet MS"/>
            </a:endParaRPr>
          </a:p>
          <a:p>
            <a:pPr marL="12700">
              <a:lnSpc>
                <a:spcPct val="100000"/>
              </a:lnSpc>
              <a:spcBef>
                <a:spcPts val="200"/>
              </a:spcBef>
            </a:pP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$33</a:t>
            </a:r>
            <a:r>
              <a:rPr dirty="0" sz="1400" spc="-5" b="1">
                <a:solidFill>
                  <a:srgbClr val="B8E700"/>
                </a:solidFill>
                <a:latin typeface="Trebuchet MS"/>
                <a:cs typeface="Trebuchet MS"/>
              </a:rPr>
              <a:t>,</a:t>
            </a: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0</a:t>
            </a:r>
            <a:r>
              <a:rPr dirty="0" sz="1400" b="1">
                <a:solidFill>
                  <a:srgbClr val="B8E700"/>
                </a:solidFill>
                <a:latin typeface="Trebuchet MS"/>
                <a:cs typeface="Trebuchet MS"/>
              </a:rPr>
              <a:t>00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9397618" y="4414392"/>
            <a:ext cx="25400" cy="109733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7447788" y="1716023"/>
            <a:ext cx="3000755" cy="260451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431405" y="1701926"/>
            <a:ext cx="3023616" cy="254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7431405" y="4304538"/>
            <a:ext cx="3023616" cy="25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7915020" y="3052572"/>
            <a:ext cx="2083561" cy="129108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7915020" y="2356611"/>
            <a:ext cx="2083561" cy="129108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7915020" y="1660779"/>
            <a:ext cx="2083561" cy="129108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 txBox="1"/>
          <p:nvPr/>
        </p:nvSpPr>
        <p:spPr>
          <a:xfrm>
            <a:off x="392988" y="4072335"/>
            <a:ext cx="3272154" cy="5651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910"/>
              </a:lnSpc>
            </a:pPr>
            <a:r>
              <a:rPr dirty="0" sz="2500" spc="195">
                <a:solidFill>
                  <a:srgbClr val="B8E700"/>
                </a:solidFill>
                <a:latin typeface="Trebuchet MS"/>
                <a:cs typeface="Trebuchet MS"/>
              </a:rPr>
              <a:t>“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Now</a:t>
            </a:r>
            <a:r>
              <a:rPr dirty="0" sz="1600" spc="-20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175" i="1">
                <a:solidFill>
                  <a:srgbClr val="B8E700"/>
                </a:solidFill>
                <a:latin typeface="Trebuchet MS"/>
                <a:cs typeface="Trebuchet MS"/>
              </a:rPr>
              <a:t>Y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o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u</a:t>
            </a:r>
            <a:r>
              <a:rPr dirty="0" sz="1600" spc="15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Can</a:t>
            </a:r>
            <a:r>
              <a:rPr dirty="0" sz="1600" spc="10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Build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Go</a:t>
            </a:r>
            <a:r>
              <a:rPr dirty="0" sz="1600" spc="-15" i="1">
                <a:solidFill>
                  <a:srgbClr val="B8E700"/>
                </a:solidFill>
                <a:latin typeface="Trebuchet MS"/>
                <a:cs typeface="Trebuchet MS"/>
              </a:rPr>
              <a:t>o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g</a:t>
            </a:r>
            <a:r>
              <a:rPr dirty="0" sz="1600" i="1">
                <a:solidFill>
                  <a:srgbClr val="B8E700"/>
                </a:solidFill>
                <a:latin typeface="Trebuchet MS"/>
                <a:cs typeface="Trebuchet MS"/>
              </a:rPr>
              <a:t>l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e</a:t>
            </a:r>
            <a:r>
              <a:rPr dirty="0" sz="1600" spc="-114" i="1">
                <a:solidFill>
                  <a:srgbClr val="B8E700"/>
                </a:solidFill>
                <a:latin typeface="Trebuchet MS"/>
                <a:cs typeface="Trebuchet MS"/>
              </a:rPr>
              <a:t>’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s</a:t>
            </a:r>
            <a:endParaRPr sz="1600">
              <a:latin typeface="Trebuchet MS"/>
              <a:cs typeface="Trebuchet MS"/>
            </a:endParaRPr>
          </a:p>
          <a:p>
            <a:pPr marL="204470">
              <a:lnSpc>
                <a:spcPts val="1830"/>
              </a:lnSpc>
            </a:pP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$1M</a:t>
            </a:r>
            <a:r>
              <a:rPr dirty="0" sz="1600" spc="-50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A</a:t>
            </a:r>
            <a:r>
              <a:rPr dirty="0" sz="1600" spc="-15" i="1">
                <a:solidFill>
                  <a:srgbClr val="B8E700"/>
                </a:solidFill>
                <a:latin typeface="Trebuchet MS"/>
                <a:cs typeface="Trebuchet MS"/>
              </a:rPr>
              <a:t>r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tificial</a:t>
            </a:r>
            <a:r>
              <a:rPr dirty="0" sz="1600" spc="5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B</a:t>
            </a:r>
            <a:r>
              <a:rPr dirty="0" sz="1600" spc="-15" i="1">
                <a:solidFill>
                  <a:srgbClr val="B8E700"/>
                </a:solidFill>
                <a:latin typeface="Trebuchet MS"/>
                <a:cs typeface="Trebuchet MS"/>
              </a:rPr>
              <a:t>r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ai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n</a:t>
            </a:r>
            <a:r>
              <a:rPr dirty="0" sz="1600" spc="15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o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n</a:t>
            </a:r>
            <a:r>
              <a:rPr dirty="0" sz="1600" spc="10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the</a:t>
            </a:r>
            <a:r>
              <a:rPr dirty="0" sz="1600" spc="15" i="1">
                <a:solidFill>
                  <a:srgbClr val="B8E700"/>
                </a:solidFill>
                <a:latin typeface="Trebuchet MS"/>
                <a:cs typeface="Trebuchet MS"/>
              </a:rPr>
              <a:t> </a:t>
            </a:r>
            <a:r>
              <a:rPr dirty="0" sz="1600" spc="-5" i="1">
                <a:solidFill>
                  <a:srgbClr val="B8E700"/>
                </a:solidFill>
                <a:latin typeface="Trebuchet MS"/>
                <a:cs typeface="Trebuchet MS"/>
              </a:rPr>
              <a:t>C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h</a:t>
            </a:r>
            <a:r>
              <a:rPr dirty="0" sz="1600" spc="-15" i="1">
                <a:solidFill>
                  <a:srgbClr val="B8E700"/>
                </a:solidFill>
                <a:latin typeface="Trebuchet MS"/>
                <a:cs typeface="Trebuchet MS"/>
              </a:rPr>
              <a:t>e</a:t>
            </a:r>
            <a:r>
              <a:rPr dirty="0" sz="1600" spc="-10" i="1">
                <a:solidFill>
                  <a:srgbClr val="B8E700"/>
                </a:solidFill>
                <a:latin typeface="Trebuchet MS"/>
                <a:cs typeface="Trebuchet MS"/>
              </a:rPr>
              <a:t>ap</a:t>
            </a:r>
            <a:endParaRPr sz="16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 rot="10860000">
            <a:off x="3578169" y="4217274"/>
            <a:ext cx="414590" cy="37655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965"/>
              </a:lnSpc>
            </a:pPr>
            <a:r>
              <a:rPr dirty="0" sz="2500" spc="-5">
                <a:solidFill>
                  <a:srgbClr val="B8E700"/>
                </a:solidFill>
                <a:latin typeface="Trebuchet MS"/>
                <a:cs typeface="Trebuchet MS"/>
              </a:rPr>
              <a:t>“</a:t>
            </a:r>
            <a:endParaRPr sz="2500">
              <a:latin typeface="Trebuchet MS"/>
              <a:cs typeface="Trebuchet MS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2234692" y="5116703"/>
            <a:ext cx="1573657" cy="3270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4209160" y="1720723"/>
            <a:ext cx="3007106" cy="2595499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>
            <a:spLocks noGrp="1"/>
          </p:cNvSpPr>
          <p:nvPr>
            <p:ph type="title"/>
          </p:nvPr>
        </p:nvSpPr>
        <p:spPr>
          <a:xfrm>
            <a:off x="1160170" y="179685"/>
            <a:ext cx="8641715" cy="5086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pc="-5"/>
              <a:t>GPU</a:t>
            </a:r>
            <a:r>
              <a:rPr dirty="0"/>
              <a:t>S</a:t>
            </a:r>
            <a:r>
              <a:rPr dirty="0" spc="5"/>
              <a:t> </a:t>
            </a:r>
            <a:r>
              <a:rPr dirty="0" spc="-5"/>
              <a:t>MAK</a:t>
            </a:r>
            <a:r>
              <a:rPr dirty="0"/>
              <a:t>E</a:t>
            </a:r>
            <a:r>
              <a:rPr dirty="0" spc="10"/>
              <a:t> </a:t>
            </a:r>
            <a:r>
              <a:rPr dirty="0" spc="-5"/>
              <a:t>DEE</a:t>
            </a:r>
            <a:r>
              <a:rPr dirty="0"/>
              <a:t>P</a:t>
            </a:r>
            <a:r>
              <a:rPr dirty="0" spc="10"/>
              <a:t> </a:t>
            </a:r>
            <a:r>
              <a:rPr dirty="0" spc="-5"/>
              <a:t>LEARNIN</a:t>
            </a:r>
            <a:r>
              <a:rPr dirty="0"/>
              <a:t>G</a:t>
            </a:r>
            <a:r>
              <a:rPr dirty="0" spc="15"/>
              <a:t> </a:t>
            </a:r>
            <a:r>
              <a:rPr dirty="0"/>
              <a:t>AC</a:t>
            </a:r>
            <a:r>
              <a:rPr dirty="0" spc="5"/>
              <a:t>C</a:t>
            </a:r>
            <a:r>
              <a:rPr dirty="0"/>
              <a:t>ESS</a:t>
            </a:r>
            <a:r>
              <a:rPr dirty="0" spc="-15"/>
              <a:t>I</a:t>
            </a:r>
            <a:r>
              <a:rPr dirty="0"/>
              <a:t>BLE</a:t>
            </a:r>
          </a:p>
        </p:txBody>
      </p:sp>
      <p:sp>
        <p:nvSpPr>
          <p:cNvPr id="26" name="object 26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21</a:t>
            </a:fld>
          </a:p>
        </p:txBody>
      </p:sp>
      <p:graphicFrame>
        <p:nvGraphicFramePr>
          <p:cNvPr id="8" name="object 8"/>
          <p:cNvGraphicFramePr>
            <a:graphicFrameLocks noGrp="1"/>
          </p:cNvGraphicFramePr>
          <p:nvPr/>
        </p:nvGraphicFramePr>
        <p:xfrm>
          <a:off x="4193921" y="956906"/>
          <a:ext cx="3016885" cy="463740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3007105"/>
              </a:tblGrid>
              <a:tr h="754545">
                <a:tc>
                  <a:txBody>
                    <a:bodyPr/>
                    <a:lstStyle/>
                    <a:p>
                      <a:pPr marL="451484">
                        <a:lnSpc>
                          <a:spcPct val="100000"/>
                        </a:lnSpc>
                      </a:pPr>
                      <a:r>
                        <a:rPr dirty="0" sz="1700" spc="-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GO</a:t>
                      </a:r>
                      <a:r>
                        <a:rPr dirty="0" sz="1700" spc="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700" spc="-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GL</a:t>
                      </a:r>
                      <a:r>
                        <a:rPr dirty="0" sz="1700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700" spc="-10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700" spc="-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D</a:t>
                      </a:r>
                      <a:r>
                        <a:rPr dirty="0" sz="1700" spc="-16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sz="1700" spc="-175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ACEN</a:t>
                      </a:r>
                      <a:r>
                        <a:rPr dirty="0" sz="1700" spc="-10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sz="1700">
                          <a:solidFill>
                            <a:srgbClr val="B3B3B3"/>
                          </a:solidFill>
                          <a:latin typeface="Trebuchet MS"/>
                          <a:cs typeface="Trebuchet MS"/>
                        </a:rPr>
                        <a:t>ER</a:t>
                      </a:r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49">
                      <a:solidFill>
                        <a:srgbClr val="858585"/>
                      </a:solidFill>
                      <a:prstDash val="solid"/>
                    </a:lnL>
                    <a:lnR w="6349">
                      <a:solidFill>
                        <a:srgbClr val="858585"/>
                      </a:solidFill>
                      <a:prstDash val="solid"/>
                    </a:lnR>
                    <a:lnT w="6349">
                      <a:solidFill>
                        <a:srgbClr val="858585"/>
                      </a:solidFill>
                      <a:prstDash val="solid"/>
                    </a:lnT>
                    <a:solidFill>
                      <a:srgbClr val="252525"/>
                    </a:solidFill>
                  </a:tcPr>
                </a:tc>
              </a:tr>
              <a:tr h="2602611">
                <a:tc>
                  <a:txBody>
                    <a:bodyPr/>
                    <a:lstStyle/>
                    <a:p>
                      <a:pPr/>
                      <a:endParaRPr sz="17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49">
                      <a:solidFill>
                        <a:srgbClr val="858585"/>
                      </a:solidFill>
                      <a:prstDash val="solid"/>
                    </a:lnL>
                    <a:lnR w="6349">
                      <a:solidFill>
                        <a:srgbClr val="858585"/>
                      </a:solidFill>
                      <a:prstDash val="solid"/>
                    </a:lnR>
                    <a:solidFill>
                      <a:srgbClr val="252525"/>
                    </a:solidFill>
                  </a:tcPr>
                </a:tc>
              </a:tr>
              <a:tr h="1273898">
                <a:tc>
                  <a:txBody>
                    <a:bodyPr/>
                    <a:lstStyle/>
                    <a:p>
                      <a:pPr marL="361950">
                        <a:lnSpc>
                          <a:spcPts val="1410"/>
                        </a:lnSpc>
                        <a:tabLst>
                          <a:tab pos="1960880" algn="l"/>
                        </a:tabLst>
                      </a:pP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</a:t>
                      </a:r>
                      <a:r>
                        <a:rPr dirty="0" sz="1050" spc="-3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Server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baseline="7936" sz="2100" spc="7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60</a:t>
                      </a:r>
                      <a:r>
                        <a:rPr dirty="0" baseline="7936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baseline="7936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baseline="7936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k</a:t>
                      </a:r>
                      <a:r>
                        <a:rPr dirty="0" baseline="7936" sz="2100" spc="-82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W</a:t>
                      </a:r>
                      <a:r>
                        <a:rPr dirty="0" baseline="7936" sz="2100" spc="-7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a</a:t>
                      </a:r>
                      <a:r>
                        <a:rPr dirty="0" baseline="7936" sz="2100" spc="-7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baseline="7936" sz="2100" spc="-15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t</a:t>
                      </a:r>
                      <a:r>
                        <a:rPr dirty="0" baseline="7936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endParaRPr baseline="7936" sz="2100">
                        <a:latin typeface="Trebuchet MS"/>
                        <a:cs typeface="Trebuchet MS"/>
                      </a:endParaRPr>
                    </a:p>
                    <a:p>
                      <a:pPr marL="119380">
                        <a:lnSpc>
                          <a:spcPts val="1410"/>
                        </a:lnSpc>
                        <a:tabLst>
                          <a:tab pos="1960880" algn="l"/>
                        </a:tabLst>
                      </a:pP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2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PUs</a:t>
                      </a:r>
                      <a:r>
                        <a:rPr dirty="0" sz="1050" spc="-4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•</a:t>
                      </a:r>
                      <a:r>
                        <a:rPr dirty="0" sz="1050" spc="-10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16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 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c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o</a:t>
                      </a:r>
                      <a:r>
                        <a:rPr dirty="0" sz="1050" spc="-1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r</a:t>
                      </a:r>
                      <a:r>
                        <a:rPr dirty="0" sz="1050" spc="-5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e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s</a:t>
                      </a:r>
                      <a:r>
                        <a:rPr dirty="0" sz="1050">
                          <a:solidFill>
                            <a:srgbClr val="FFFFFF"/>
                          </a:solidFill>
                          <a:latin typeface="Trebuchet MS"/>
                          <a:cs typeface="Trebuchet MS"/>
                        </a:rPr>
                        <a:t>	</a:t>
                      </a:r>
                      <a:r>
                        <a:rPr dirty="0" baseline="-21825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$5</a:t>
                      </a:r>
                      <a:r>
                        <a:rPr dirty="0" baseline="-21825" sz="2100" spc="-7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baseline="-21825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baseline="-21825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r>
                        <a:rPr dirty="0" baseline="-21825" sz="2100" spc="-7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,</a:t>
                      </a:r>
                      <a:r>
                        <a:rPr dirty="0" baseline="-21825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0</a:t>
                      </a:r>
                      <a:r>
                        <a:rPr dirty="0" baseline="-21825" sz="2100" b="1">
                          <a:solidFill>
                            <a:srgbClr val="B8E700"/>
                          </a:solidFill>
                          <a:latin typeface="Trebuchet MS"/>
                          <a:cs typeface="Trebuchet MS"/>
                        </a:rPr>
                        <a:t>00</a:t>
                      </a:r>
                      <a:endParaRPr baseline="-21825" sz="2100">
                        <a:latin typeface="Trebuchet MS"/>
                        <a:cs typeface="Trebuchet MS"/>
                      </a:endParaRPr>
                    </a:p>
                  </a:txBody>
                  <a:tcPr marL="0" marR="0" marB="0" marT="0">
                    <a:lnL w="6349">
                      <a:solidFill>
                        <a:srgbClr val="858585"/>
                      </a:solidFill>
                      <a:prstDash val="solid"/>
                    </a:lnL>
                    <a:lnR w="6349">
                      <a:solidFill>
                        <a:srgbClr val="858585"/>
                      </a:solidFill>
                      <a:prstDash val="solid"/>
                    </a:lnR>
                    <a:lnB w="6349">
                      <a:solidFill>
                        <a:srgbClr val="858585"/>
                      </a:solidFill>
                      <a:prstDash val="solid"/>
                    </a:lnB>
                    <a:solidFill>
                      <a:srgbClr val="252525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138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23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0" y="0"/>
            <a:ext cx="10972800" cy="61722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577392" y="2157833"/>
            <a:ext cx="1354455" cy="482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i="1">
                <a:solidFill>
                  <a:srgbClr val="B51277"/>
                </a:solidFill>
                <a:latin typeface="Trebuchet MS"/>
                <a:cs typeface="Trebuchet MS"/>
              </a:rPr>
              <a:t>cuDNN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181250" y="2157833"/>
            <a:ext cx="1885950" cy="48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i="1">
                <a:solidFill>
                  <a:srgbClr val="B51277"/>
                </a:solidFill>
                <a:latin typeface="Trebuchet MS"/>
                <a:cs typeface="Trebuchet MS"/>
              </a:rPr>
              <a:t>version</a:t>
            </a:r>
            <a:r>
              <a:rPr dirty="0" sz="3600" spc="5" i="1">
                <a:solidFill>
                  <a:srgbClr val="B51277"/>
                </a:solidFill>
                <a:latin typeface="Trebuchet MS"/>
                <a:cs typeface="Trebuchet MS"/>
              </a:rPr>
              <a:t> </a:t>
            </a:r>
            <a:r>
              <a:rPr dirty="0" sz="3600" i="1">
                <a:solidFill>
                  <a:srgbClr val="B51277"/>
                </a:solidFill>
                <a:latin typeface="Trebuchet MS"/>
                <a:cs typeface="Trebuchet MS"/>
              </a:rPr>
              <a:t>2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310005">
              <a:lnSpc>
                <a:spcPct val="100000"/>
              </a:lnSpc>
            </a:pPr>
            <a:r>
              <a:rPr dirty="0" sz="3200"/>
              <a:t>CU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10"/>
              <a:t> </a:t>
            </a:r>
            <a:r>
              <a:rPr dirty="0" spc="-5"/>
              <a:t>DESI</a:t>
            </a:r>
            <a:r>
              <a:rPr dirty="0" spc="-15"/>
              <a:t>G</a:t>
            </a:r>
            <a:r>
              <a:rPr dirty="0"/>
              <a:t>N</a:t>
            </a:r>
            <a:r>
              <a:rPr dirty="0" spc="10"/>
              <a:t> </a:t>
            </a:r>
            <a:r>
              <a:rPr dirty="0" spc="-5"/>
              <a:t>GOALS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1287780" y="1254378"/>
            <a:ext cx="114300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859279" y="1915795"/>
            <a:ext cx="88392" cy="1508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1287780" y="2557398"/>
            <a:ext cx="114300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859279" y="3218814"/>
            <a:ext cx="88392" cy="1508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287780" y="3860419"/>
            <a:ext cx="114300" cy="1783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1859279" y="4521834"/>
            <a:ext cx="88392" cy="1508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56030">
              <a:lnSpc>
                <a:spcPct val="100000"/>
              </a:lnSpc>
            </a:pPr>
            <a:r>
              <a:rPr dirty="0"/>
              <a:t>Ba</a:t>
            </a:r>
            <a:r>
              <a:rPr dirty="0"/>
              <a:t>s</a:t>
            </a:r>
            <a:r>
              <a:rPr dirty="0" spc="5"/>
              <a:t>i</a:t>
            </a:r>
            <a:r>
              <a:rPr dirty="0"/>
              <a:t>c</a:t>
            </a:r>
            <a:r>
              <a:rPr dirty="0" spc="-25"/>
              <a:t> </a:t>
            </a:r>
            <a:r>
              <a:rPr dirty="0" spc="-5"/>
              <a:t>D</a:t>
            </a:r>
            <a:r>
              <a:rPr dirty="0" spc="-10"/>
              <a:t>e</a:t>
            </a:r>
            <a:r>
              <a:rPr dirty="0" spc="-5"/>
              <a:t>e</a:t>
            </a:r>
            <a:r>
              <a:rPr dirty="0"/>
              <a:t>p</a:t>
            </a:r>
            <a:r>
              <a:rPr dirty="0" spc="-20"/>
              <a:t> </a:t>
            </a:r>
            <a:r>
              <a:rPr dirty="0" spc="-5"/>
              <a:t>Learn</a:t>
            </a:r>
            <a:r>
              <a:rPr dirty="0"/>
              <a:t>i</a:t>
            </a:r>
            <a:r>
              <a:rPr dirty="0" spc="-5"/>
              <a:t>n</a:t>
            </a:r>
            <a:r>
              <a:rPr dirty="0"/>
              <a:t>g</a:t>
            </a:r>
            <a:r>
              <a:rPr dirty="0" spc="-40"/>
              <a:t> </a:t>
            </a:r>
            <a:r>
              <a:rPr dirty="0"/>
              <a:t>S</a:t>
            </a:r>
            <a:r>
              <a:rPr dirty="0" spc="-10"/>
              <a:t>u</a:t>
            </a:r>
            <a:r>
              <a:rPr dirty="0" spc="-5"/>
              <a:t>broutin</a:t>
            </a:r>
            <a:r>
              <a:rPr dirty="0" spc="-10"/>
              <a:t>e</a:t>
            </a:r>
            <a:r>
              <a:rPr dirty="0"/>
              <a:t>s</a:t>
            </a:r>
          </a:p>
          <a:p>
            <a:pPr marL="1243330">
              <a:lnSpc>
                <a:spcPct val="100000"/>
              </a:lnSpc>
              <a:spcBef>
                <a:spcPts val="17"/>
              </a:spcBef>
            </a:pPr>
            <a:endParaRPr sz="2500">
              <a:latin typeface="Times New Roman"/>
              <a:cs typeface="Times New Roman"/>
            </a:endParaRPr>
          </a:p>
          <a:p>
            <a:pPr marL="1827530">
              <a:lnSpc>
                <a:spcPct val="100000"/>
              </a:lnSpc>
            </a:pPr>
            <a:r>
              <a:rPr dirty="0" sz="1700">
                <a:solidFill>
                  <a:srgbClr val="B3B3B3"/>
                </a:solidFill>
              </a:rPr>
              <a:t>Allow</a:t>
            </a:r>
            <a:r>
              <a:rPr dirty="0" sz="1700" spc="-25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u</a:t>
            </a:r>
            <a:r>
              <a:rPr dirty="0" sz="1700" spc="-10">
                <a:solidFill>
                  <a:srgbClr val="B3B3B3"/>
                </a:solidFill>
              </a:rPr>
              <a:t>s</a:t>
            </a:r>
            <a:r>
              <a:rPr dirty="0" sz="1700" spc="-5">
                <a:solidFill>
                  <a:srgbClr val="B3B3B3"/>
                </a:solidFill>
              </a:rPr>
              <a:t>e</a:t>
            </a:r>
            <a:r>
              <a:rPr dirty="0" sz="1700">
                <a:solidFill>
                  <a:srgbClr val="B3B3B3"/>
                </a:solidFill>
              </a:rPr>
              <a:t>r</a:t>
            </a:r>
            <a:r>
              <a:rPr dirty="0" sz="1700" spc="-15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t</a:t>
            </a:r>
            <a:r>
              <a:rPr dirty="0" sz="1700">
                <a:solidFill>
                  <a:srgbClr val="B3B3B3"/>
                </a:solidFill>
              </a:rPr>
              <a:t>o</a:t>
            </a:r>
            <a:r>
              <a:rPr dirty="0" sz="1700" spc="-5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w</a:t>
            </a:r>
            <a:r>
              <a:rPr dirty="0" sz="1700">
                <a:solidFill>
                  <a:srgbClr val="B3B3B3"/>
                </a:solidFill>
              </a:rPr>
              <a:t>r</a:t>
            </a:r>
            <a:r>
              <a:rPr dirty="0" sz="1700" spc="-10">
                <a:solidFill>
                  <a:srgbClr val="B3B3B3"/>
                </a:solidFill>
              </a:rPr>
              <a:t>i</a:t>
            </a:r>
            <a:r>
              <a:rPr dirty="0" sz="1700" spc="-5">
                <a:solidFill>
                  <a:srgbClr val="B3B3B3"/>
                </a:solidFill>
              </a:rPr>
              <a:t>t</a:t>
            </a:r>
            <a:r>
              <a:rPr dirty="0" sz="1700">
                <a:solidFill>
                  <a:srgbClr val="B3B3B3"/>
                </a:solidFill>
              </a:rPr>
              <a:t>e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 spc="-5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DN</a:t>
            </a:r>
            <a:r>
              <a:rPr dirty="0" sz="1700">
                <a:solidFill>
                  <a:srgbClr val="B3B3B3"/>
                </a:solidFill>
              </a:rPr>
              <a:t>N</a:t>
            </a:r>
            <a:r>
              <a:rPr dirty="0" sz="1700" spc="-15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 spc="-5">
                <a:solidFill>
                  <a:srgbClr val="B3B3B3"/>
                </a:solidFill>
              </a:rPr>
              <a:t>ppl</a:t>
            </a:r>
            <a:r>
              <a:rPr dirty="0" sz="1700" spc="-10">
                <a:solidFill>
                  <a:srgbClr val="B3B3B3"/>
                </a:solidFill>
              </a:rPr>
              <a:t>i</a:t>
            </a:r>
            <a:r>
              <a:rPr dirty="0" sz="1700" spc="-5">
                <a:solidFill>
                  <a:srgbClr val="B3B3B3"/>
                </a:solidFill>
              </a:rPr>
              <a:t>cat</a:t>
            </a:r>
            <a:r>
              <a:rPr dirty="0" sz="1700" spc="-10">
                <a:solidFill>
                  <a:srgbClr val="B3B3B3"/>
                </a:solidFill>
              </a:rPr>
              <a:t>i</a:t>
            </a:r>
            <a:r>
              <a:rPr dirty="0" sz="1700">
                <a:solidFill>
                  <a:srgbClr val="B3B3B3"/>
                </a:solidFill>
              </a:rPr>
              <a:t>on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withou</a:t>
            </a:r>
            <a:r>
              <a:rPr dirty="0" sz="1700">
                <a:solidFill>
                  <a:srgbClr val="B3B3B3"/>
                </a:solidFill>
              </a:rPr>
              <a:t>t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an</a:t>
            </a:r>
            <a:r>
              <a:rPr dirty="0" sz="1700">
                <a:solidFill>
                  <a:srgbClr val="B3B3B3"/>
                </a:solidFill>
              </a:rPr>
              <a:t>y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cus</a:t>
            </a:r>
            <a:r>
              <a:rPr dirty="0" sz="1700" spc="-10">
                <a:solidFill>
                  <a:srgbClr val="B3B3B3"/>
                </a:solidFill>
              </a:rPr>
              <a:t>t</a:t>
            </a:r>
            <a:r>
              <a:rPr dirty="0" sz="1700">
                <a:solidFill>
                  <a:srgbClr val="B3B3B3"/>
                </a:solidFill>
              </a:rPr>
              <a:t>om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CUD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 spc="-3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c</a:t>
            </a:r>
            <a:r>
              <a:rPr dirty="0" sz="1700" spc="-10">
                <a:solidFill>
                  <a:srgbClr val="B3B3B3"/>
                </a:solidFill>
              </a:rPr>
              <a:t>o</a:t>
            </a:r>
            <a:r>
              <a:rPr dirty="0" sz="1700" spc="-5">
                <a:solidFill>
                  <a:srgbClr val="B3B3B3"/>
                </a:solidFill>
              </a:rPr>
              <a:t>de</a:t>
            </a:r>
            <a:endParaRPr sz="1700"/>
          </a:p>
          <a:p>
            <a:pPr marL="1243330">
              <a:lnSpc>
                <a:spcPct val="100000"/>
              </a:lnSpc>
              <a:spcBef>
                <a:spcPts val="55"/>
              </a:spcBef>
            </a:pPr>
            <a:endParaRPr sz="2500">
              <a:latin typeface="Times New Roman"/>
              <a:cs typeface="Times New Roman"/>
            </a:endParaRPr>
          </a:p>
          <a:p>
            <a:pPr marL="1256030">
              <a:lnSpc>
                <a:spcPct val="100000"/>
              </a:lnSpc>
            </a:pPr>
            <a:r>
              <a:rPr dirty="0"/>
              <a:t>Flex</a:t>
            </a:r>
            <a:r>
              <a:rPr dirty="0" spc="5"/>
              <a:t>i</a:t>
            </a:r>
            <a:r>
              <a:rPr dirty="0" spc="-5"/>
              <a:t>bl</a:t>
            </a:r>
            <a:r>
              <a:rPr dirty="0"/>
              <a:t>e</a:t>
            </a:r>
            <a:r>
              <a:rPr dirty="0" spc="-30"/>
              <a:t> </a:t>
            </a:r>
            <a:r>
              <a:rPr dirty="0" spc="-5"/>
              <a:t>L</a:t>
            </a:r>
            <a:r>
              <a:rPr dirty="0" spc="5"/>
              <a:t>a</a:t>
            </a:r>
            <a:r>
              <a:rPr dirty="0" spc="-5"/>
              <a:t>yout</a:t>
            </a:r>
          </a:p>
          <a:p>
            <a:pPr marL="1243330">
              <a:lnSpc>
                <a:spcPct val="100000"/>
              </a:lnSpc>
              <a:spcBef>
                <a:spcPts val="17"/>
              </a:spcBef>
            </a:pPr>
            <a:endParaRPr sz="2500">
              <a:latin typeface="Times New Roman"/>
              <a:cs typeface="Times New Roman"/>
            </a:endParaRPr>
          </a:p>
          <a:p>
            <a:pPr marL="1827530">
              <a:lnSpc>
                <a:spcPct val="100000"/>
              </a:lnSpc>
            </a:pPr>
            <a:r>
              <a:rPr dirty="0" sz="1700" spc="-5">
                <a:solidFill>
                  <a:srgbClr val="B3B3B3"/>
                </a:solidFill>
              </a:rPr>
              <a:t>H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>
                <a:solidFill>
                  <a:srgbClr val="B3B3B3"/>
                </a:solidFill>
              </a:rPr>
              <a:t>n</a:t>
            </a:r>
            <a:r>
              <a:rPr dirty="0" sz="1700" spc="-5">
                <a:solidFill>
                  <a:srgbClr val="B3B3B3"/>
                </a:solidFill>
              </a:rPr>
              <a:t>dl</a:t>
            </a:r>
            <a:r>
              <a:rPr dirty="0" sz="1700">
                <a:solidFill>
                  <a:srgbClr val="B3B3B3"/>
                </a:solidFill>
              </a:rPr>
              <a:t>e</a:t>
            </a:r>
            <a:r>
              <a:rPr dirty="0" sz="1700" spc="-40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an</a:t>
            </a:r>
            <a:r>
              <a:rPr dirty="0" sz="1700">
                <a:solidFill>
                  <a:srgbClr val="B3B3B3"/>
                </a:solidFill>
              </a:rPr>
              <a:t>y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dat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la</a:t>
            </a:r>
            <a:r>
              <a:rPr dirty="0" sz="1700" spc="-5">
                <a:solidFill>
                  <a:srgbClr val="B3B3B3"/>
                </a:solidFill>
              </a:rPr>
              <a:t>yout</a:t>
            </a:r>
            <a:endParaRPr sz="1700"/>
          </a:p>
          <a:p>
            <a:pPr marL="1243330">
              <a:lnSpc>
                <a:spcPct val="100000"/>
              </a:lnSpc>
              <a:spcBef>
                <a:spcPts val="56"/>
              </a:spcBef>
            </a:pPr>
            <a:endParaRPr sz="2500">
              <a:latin typeface="Times New Roman"/>
              <a:cs typeface="Times New Roman"/>
            </a:endParaRPr>
          </a:p>
          <a:p>
            <a:pPr marL="1256030">
              <a:lnSpc>
                <a:spcPct val="100000"/>
              </a:lnSpc>
            </a:pPr>
            <a:r>
              <a:rPr dirty="0" spc="-5"/>
              <a:t>M</a:t>
            </a:r>
            <a:r>
              <a:rPr dirty="0" spc="-5"/>
              <a:t>emor</a:t>
            </a:r>
            <a:r>
              <a:rPr dirty="0"/>
              <a:t>y</a:t>
            </a:r>
            <a:r>
              <a:rPr dirty="0" spc="-10"/>
              <a:t> </a:t>
            </a:r>
            <a:r>
              <a:rPr dirty="0">
                <a:latin typeface="Trebuchet MS"/>
                <a:cs typeface="Trebuchet MS"/>
              </a:rPr>
              <a:t>–</a:t>
            </a:r>
            <a:r>
              <a:rPr dirty="0" spc="5">
                <a:latin typeface="Trebuchet MS"/>
                <a:cs typeface="Trebuchet MS"/>
              </a:rPr>
              <a:t> </a:t>
            </a:r>
            <a:r>
              <a:rPr dirty="0"/>
              <a:t>Perform</a:t>
            </a:r>
            <a:r>
              <a:rPr dirty="0" spc="-15"/>
              <a:t>a</a:t>
            </a:r>
            <a:r>
              <a:rPr dirty="0" spc="-5"/>
              <a:t>n</a:t>
            </a:r>
            <a:r>
              <a:rPr dirty="0" spc="-15"/>
              <a:t>c</a:t>
            </a:r>
            <a:r>
              <a:rPr dirty="0"/>
              <a:t>e</a:t>
            </a:r>
            <a:r>
              <a:rPr dirty="0" spc="-45"/>
              <a:t> </a:t>
            </a:r>
            <a:r>
              <a:rPr dirty="0" spc="-5"/>
              <a:t>tradeoff</a:t>
            </a:r>
          </a:p>
          <a:p>
            <a:pPr marL="1243330">
              <a:lnSpc>
                <a:spcPct val="100000"/>
              </a:lnSpc>
              <a:spcBef>
                <a:spcPts val="17"/>
              </a:spcBef>
            </a:pPr>
            <a:endParaRPr sz="2500">
              <a:latin typeface="Times New Roman"/>
              <a:cs typeface="Times New Roman"/>
            </a:endParaRPr>
          </a:p>
          <a:p>
            <a:pPr marL="1827530">
              <a:lnSpc>
                <a:spcPct val="100000"/>
              </a:lnSpc>
            </a:pPr>
            <a:r>
              <a:rPr dirty="0" sz="1700" spc="-5">
                <a:solidFill>
                  <a:srgbClr val="B3B3B3"/>
                </a:solidFill>
              </a:rPr>
              <a:t>Goo</a:t>
            </a:r>
            <a:r>
              <a:rPr dirty="0" sz="1700">
                <a:solidFill>
                  <a:srgbClr val="B3B3B3"/>
                </a:solidFill>
              </a:rPr>
              <a:t>d</a:t>
            </a:r>
            <a:r>
              <a:rPr dirty="0" sz="170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pe</a:t>
            </a:r>
            <a:r>
              <a:rPr dirty="0" sz="1700" spc="-10">
                <a:solidFill>
                  <a:srgbClr val="B3B3B3"/>
                </a:solidFill>
              </a:rPr>
              <a:t>r</a:t>
            </a:r>
            <a:r>
              <a:rPr dirty="0" sz="1700" spc="-10">
                <a:solidFill>
                  <a:srgbClr val="B3B3B3"/>
                </a:solidFill>
              </a:rPr>
              <a:t>f</a:t>
            </a:r>
            <a:r>
              <a:rPr dirty="0" sz="1700">
                <a:solidFill>
                  <a:srgbClr val="B3B3B3"/>
                </a:solidFill>
              </a:rPr>
              <a:t>o</a:t>
            </a:r>
            <a:r>
              <a:rPr dirty="0" sz="1700" spc="-5">
                <a:solidFill>
                  <a:srgbClr val="B3B3B3"/>
                </a:solidFill>
              </a:rPr>
              <a:t>r</a:t>
            </a:r>
            <a:r>
              <a:rPr dirty="0" sz="1700" spc="-5">
                <a:solidFill>
                  <a:srgbClr val="B3B3B3"/>
                </a:solidFill>
              </a:rPr>
              <a:t>m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>
                <a:solidFill>
                  <a:srgbClr val="B3B3B3"/>
                </a:solidFill>
              </a:rPr>
              <a:t>n</a:t>
            </a:r>
            <a:r>
              <a:rPr dirty="0" sz="1700" spc="-5">
                <a:solidFill>
                  <a:srgbClr val="B3B3B3"/>
                </a:solidFill>
              </a:rPr>
              <a:t>c</a:t>
            </a:r>
            <a:r>
              <a:rPr dirty="0" sz="1700">
                <a:solidFill>
                  <a:srgbClr val="B3B3B3"/>
                </a:solidFill>
              </a:rPr>
              <a:t>e</a:t>
            </a:r>
            <a:r>
              <a:rPr dirty="0" sz="1700" spc="-3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wit</a:t>
            </a:r>
            <a:r>
              <a:rPr dirty="0" sz="1700">
                <a:solidFill>
                  <a:srgbClr val="B3B3B3"/>
                </a:solidFill>
              </a:rPr>
              <a:t>h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minima</a:t>
            </a:r>
            <a:r>
              <a:rPr dirty="0" sz="1700">
                <a:solidFill>
                  <a:srgbClr val="B3B3B3"/>
                </a:solidFill>
              </a:rPr>
              <a:t>l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memo</a:t>
            </a:r>
            <a:r>
              <a:rPr dirty="0" sz="1700" spc="-10">
                <a:solidFill>
                  <a:srgbClr val="B3B3B3"/>
                </a:solidFill>
              </a:rPr>
              <a:t>r</a:t>
            </a:r>
            <a:r>
              <a:rPr dirty="0" sz="1700">
                <a:solidFill>
                  <a:srgbClr val="B3B3B3"/>
                </a:solidFill>
              </a:rPr>
              <a:t>y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u</a:t>
            </a:r>
            <a:r>
              <a:rPr dirty="0" sz="1700" spc="-10">
                <a:solidFill>
                  <a:srgbClr val="B3B3B3"/>
                </a:solidFill>
              </a:rPr>
              <a:t>s</a:t>
            </a:r>
            <a:r>
              <a:rPr dirty="0" sz="1700" spc="-5">
                <a:solidFill>
                  <a:srgbClr val="B3B3B3"/>
                </a:solidFill>
              </a:rPr>
              <a:t>e</a:t>
            </a:r>
            <a:r>
              <a:rPr dirty="0" sz="1700">
                <a:solidFill>
                  <a:srgbClr val="B3B3B3"/>
                </a:solidFill>
              </a:rPr>
              <a:t>,</a:t>
            </a:r>
            <a:r>
              <a:rPr dirty="0" sz="1700" spc="-15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g</a:t>
            </a:r>
            <a:r>
              <a:rPr dirty="0" sz="1700" spc="-10">
                <a:solidFill>
                  <a:srgbClr val="B3B3B3"/>
                </a:solidFill>
              </a:rPr>
              <a:t>r</a:t>
            </a:r>
            <a:r>
              <a:rPr dirty="0" sz="1700" spc="-5">
                <a:solidFill>
                  <a:srgbClr val="B3B3B3"/>
                </a:solidFill>
              </a:rPr>
              <a:t>ea</a:t>
            </a:r>
            <a:r>
              <a:rPr dirty="0" sz="1700">
                <a:solidFill>
                  <a:srgbClr val="B3B3B3"/>
                </a:solidFill>
              </a:rPr>
              <a:t>t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p</a:t>
            </a:r>
            <a:r>
              <a:rPr dirty="0" sz="1700" spc="-10">
                <a:solidFill>
                  <a:srgbClr val="B3B3B3"/>
                </a:solidFill>
              </a:rPr>
              <a:t>e</a:t>
            </a:r>
            <a:r>
              <a:rPr dirty="0" sz="1700">
                <a:solidFill>
                  <a:srgbClr val="B3B3B3"/>
                </a:solidFill>
              </a:rPr>
              <a:t>r</a:t>
            </a:r>
            <a:r>
              <a:rPr dirty="0" sz="1700" spc="-10">
                <a:solidFill>
                  <a:srgbClr val="B3B3B3"/>
                </a:solidFill>
              </a:rPr>
              <a:t>f</a:t>
            </a:r>
            <a:r>
              <a:rPr dirty="0" sz="1700">
                <a:solidFill>
                  <a:srgbClr val="B3B3B3"/>
                </a:solidFill>
              </a:rPr>
              <a:t>o</a:t>
            </a:r>
            <a:r>
              <a:rPr dirty="0" sz="1700" spc="-5">
                <a:solidFill>
                  <a:srgbClr val="B3B3B3"/>
                </a:solidFill>
              </a:rPr>
              <a:t>r</a:t>
            </a:r>
            <a:r>
              <a:rPr dirty="0" sz="1700" spc="-5">
                <a:solidFill>
                  <a:srgbClr val="B3B3B3"/>
                </a:solidFill>
              </a:rPr>
              <a:t>m</a:t>
            </a:r>
            <a:r>
              <a:rPr dirty="0" sz="1700">
                <a:solidFill>
                  <a:srgbClr val="B3B3B3"/>
                </a:solidFill>
              </a:rPr>
              <a:t>a</a:t>
            </a:r>
            <a:r>
              <a:rPr dirty="0" sz="1700">
                <a:solidFill>
                  <a:srgbClr val="B3B3B3"/>
                </a:solidFill>
              </a:rPr>
              <a:t>n</a:t>
            </a:r>
            <a:r>
              <a:rPr dirty="0" sz="1700" spc="-5">
                <a:solidFill>
                  <a:srgbClr val="B3B3B3"/>
                </a:solidFill>
              </a:rPr>
              <a:t>c</a:t>
            </a:r>
            <a:r>
              <a:rPr dirty="0" sz="1700">
                <a:solidFill>
                  <a:srgbClr val="B3B3B3"/>
                </a:solidFill>
              </a:rPr>
              <a:t>e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wit</a:t>
            </a:r>
            <a:r>
              <a:rPr dirty="0" sz="1700">
                <a:solidFill>
                  <a:srgbClr val="B3B3B3"/>
                </a:solidFill>
              </a:rPr>
              <a:t>h</a:t>
            </a:r>
            <a:r>
              <a:rPr dirty="0" sz="1700" spc="-2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mor</a:t>
            </a:r>
            <a:r>
              <a:rPr dirty="0" sz="1700">
                <a:solidFill>
                  <a:srgbClr val="B3B3B3"/>
                </a:solidFill>
              </a:rPr>
              <a:t>e</a:t>
            </a:r>
            <a:r>
              <a:rPr dirty="0" sz="1700" spc="-10">
                <a:solidFill>
                  <a:srgbClr val="B3B3B3"/>
                </a:solidFill>
              </a:rPr>
              <a:t> </a:t>
            </a:r>
            <a:r>
              <a:rPr dirty="0" sz="1700" spc="-5">
                <a:solidFill>
                  <a:srgbClr val="B3B3B3"/>
                </a:solidFill>
              </a:rPr>
              <a:t>memor</a:t>
            </a:r>
            <a:r>
              <a:rPr dirty="0" sz="1700">
                <a:solidFill>
                  <a:srgbClr val="B3B3B3"/>
                </a:solidFill>
              </a:rPr>
              <a:t>y</a:t>
            </a:r>
            <a:r>
              <a:rPr dirty="0" sz="1700" spc="-15">
                <a:solidFill>
                  <a:srgbClr val="B3B3B3"/>
                </a:solidFill>
              </a:rPr>
              <a:t> </a:t>
            </a:r>
            <a:r>
              <a:rPr dirty="0" sz="1700">
                <a:solidFill>
                  <a:srgbClr val="B3B3B3"/>
                </a:solidFill>
              </a:rPr>
              <a:t>u</a:t>
            </a:r>
            <a:r>
              <a:rPr dirty="0" sz="1700" spc="-10">
                <a:solidFill>
                  <a:srgbClr val="B3B3B3"/>
                </a:solidFill>
              </a:rPr>
              <a:t>s</a:t>
            </a:r>
            <a:r>
              <a:rPr dirty="0" sz="1700">
                <a:solidFill>
                  <a:srgbClr val="B3B3B3"/>
                </a:solidFill>
              </a:rPr>
              <a:t>e</a:t>
            </a:r>
            <a:endParaRPr sz="1700"/>
          </a:p>
        </p:txBody>
      </p:sp>
      <p:sp>
        <p:nvSpPr>
          <p:cNvPr id="14" name="object 1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00860">
              <a:lnSpc>
                <a:spcPct val="100000"/>
              </a:lnSpc>
            </a:pP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10"/>
              <a:t> </a:t>
            </a:r>
            <a:r>
              <a:rPr dirty="0" spc="-5"/>
              <a:t>RO</a:t>
            </a:r>
            <a:r>
              <a:rPr dirty="0" spc="10"/>
              <a:t>U</a:t>
            </a:r>
            <a:r>
              <a:rPr dirty="0"/>
              <a:t>TINES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1349628" y="1314830"/>
            <a:ext cx="152400" cy="2484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1349628" y="1927479"/>
            <a:ext cx="152400" cy="248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1568577" y="1266822"/>
            <a:ext cx="7053580" cy="99314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43600"/>
              </a:lnSpc>
            </a:pP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Con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v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olut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ons</a:t>
            </a:r>
            <a:r>
              <a:rPr dirty="0" sz="2800" spc="2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–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80</a:t>
            </a:r>
            <a:r>
              <a:rPr dirty="0" sz="2800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90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%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of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h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800">
                <a:solidFill>
                  <a:srgbClr val="B3B3B3"/>
                </a:solidFill>
                <a:latin typeface="Trebuchet MS"/>
                <a:cs typeface="Trebuchet MS"/>
              </a:rPr>
              <a:t>x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ecu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io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ti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m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Pooling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Spat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800" spc="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smo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th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ng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349628" y="3765422"/>
            <a:ext cx="152400" cy="24841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568577" y="3718049"/>
            <a:ext cx="667639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c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ti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v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at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on</a:t>
            </a:r>
            <a:r>
              <a:rPr dirty="0" sz="2800" spc="5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Poi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tw</a:t>
            </a:r>
            <a:r>
              <a:rPr dirty="0" sz="2800" spc="-2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se</a:t>
            </a:r>
            <a:r>
              <a:rPr dirty="0" sz="2800" spc="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no</a:t>
            </a:r>
            <a:r>
              <a:rPr dirty="0" sz="2800" spc="-15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800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linear</a:t>
            </a:r>
            <a:r>
              <a:rPr dirty="0" sz="28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funct</a:t>
            </a:r>
            <a:r>
              <a:rPr dirty="0" sz="2800" spc="-3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800" spc="-5">
                <a:solidFill>
                  <a:srgbClr val="B3B3B3"/>
                </a:solidFill>
                <a:latin typeface="Trebuchet MS"/>
                <a:cs typeface="Trebuchet MS"/>
              </a:rPr>
              <a:t>on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612008" y="2867113"/>
            <a:ext cx="109220" cy="370205"/>
          </a:xfrm>
          <a:custGeom>
            <a:avLst/>
            <a:gdLst/>
            <a:ahLst/>
            <a:cxnLst/>
            <a:rect l="l" t="t" r="r" b="b"/>
            <a:pathLst>
              <a:path w="109219" h="370205">
                <a:moveTo>
                  <a:pt x="0" y="370116"/>
                </a:moveTo>
                <a:lnTo>
                  <a:pt x="108856" y="370116"/>
                </a:lnTo>
                <a:lnTo>
                  <a:pt x="108856" y="0"/>
                </a:lnTo>
                <a:lnTo>
                  <a:pt x="0" y="0"/>
                </a:lnTo>
                <a:lnTo>
                  <a:pt x="0" y="370116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2612008" y="2867113"/>
            <a:ext cx="109220" cy="370205"/>
          </a:xfrm>
          <a:custGeom>
            <a:avLst/>
            <a:gdLst/>
            <a:ahLst/>
            <a:cxnLst/>
            <a:rect l="l" t="t" r="r" b="b"/>
            <a:pathLst>
              <a:path w="109219" h="370205">
                <a:moveTo>
                  <a:pt x="0" y="370116"/>
                </a:moveTo>
                <a:lnTo>
                  <a:pt x="108856" y="370116"/>
                </a:lnTo>
                <a:lnTo>
                  <a:pt x="108856" y="0"/>
                </a:lnTo>
                <a:lnTo>
                  <a:pt x="0" y="0"/>
                </a:lnTo>
                <a:lnTo>
                  <a:pt x="0" y="370116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2720848" y="2692946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19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720848" y="2692946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19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ln w="25399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2530348" y="2687447"/>
            <a:ext cx="490220" cy="5715"/>
          </a:xfrm>
          <a:custGeom>
            <a:avLst/>
            <a:gdLst/>
            <a:ahLst/>
            <a:cxnLst/>
            <a:rect l="l" t="t" r="r" b="b"/>
            <a:pathLst>
              <a:path w="490219" h="5714">
                <a:moveTo>
                  <a:pt x="0" y="0"/>
                </a:moveTo>
                <a:lnTo>
                  <a:pt x="489838" y="5461"/>
                </a:lnTo>
              </a:path>
            </a:pathLst>
          </a:custGeom>
          <a:ln w="28575">
            <a:solidFill>
              <a:srgbClr val="AAAAAA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2837814" y="2862846"/>
            <a:ext cx="109220" cy="374650"/>
          </a:xfrm>
          <a:custGeom>
            <a:avLst/>
            <a:gdLst/>
            <a:ahLst/>
            <a:cxnLst/>
            <a:rect l="l" t="t" r="r" b="b"/>
            <a:pathLst>
              <a:path w="109219" h="374650">
                <a:moveTo>
                  <a:pt x="0" y="374383"/>
                </a:moveTo>
                <a:lnTo>
                  <a:pt x="108856" y="374383"/>
                </a:lnTo>
                <a:lnTo>
                  <a:pt x="108856" y="0"/>
                </a:lnTo>
                <a:lnTo>
                  <a:pt x="0" y="0"/>
                </a:lnTo>
                <a:lnTo>
                  <a:pt x="0" y="3743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2837814" y="2862846"/>
            <a:ext cx="109220" cy="374650"/>
          </a:xfrm>
          <a:custGeom>
            <a:avLst/>
            <a:gdLst/>
            <a:ahLst/>
            <a:cxnLst/>
            <a:rect l="l" t="t" r="r" b="b"/>
            <a:pathLst>
              <a:path w="109219" h="374650">
                <a:moveTo>
                  <a:pt x="0" y="374383"/>
                </a:moveTo>
                <a:lnTo>
                  <a:pt x="108856" y="374383"/>
                </a:lnTo>
                <a:lnTo>
                  <a:pt x="108856" y="0"/>
                </a:lnTo>
                <a:lnTo>
                  <a:pt x="0" y="0"/>
                </a:lnTo>
                <a:lnTo>
                  <a:pt x="0" y="37438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2945129" y="3050095"/>
            <a:ext cx="109220" cy="191770"/>
          </a:xfrm>
          <a:custGeom>
            <a:avLst/>
            <a:gdLst/>
            <a:ahLst/>
            <a:cxnLst/>
            <a:rect l="l" t="t" r="r" b="b"/>
            <a:pathLst>
              <a:path w="109219" h="191769">
                <a:moveTo>
                  <a:pt x="0" y="191452"/>
                </a:moveTo>
                <a:lnTo>
                  <a:pt x="108856" y="191452"/>
                </a:lnTo>
                <a:lnTo>
                  <a:pt x="108856" y="0"/>
                </a:lnTo>
                <a:lnTo>
                  <a:pt x="0" y="0"/>
                </a:lnTo>
                <a:lnTo>
                  <a:pt x="0" y="191452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2945129" y="3050095"/>
            <a:ext cx="109220" cy="191770"/>
          </a:xfrm>
          <a:custGeom>
            <a:avLst/>
            <a:gdLst/>
            <a:ahLst/>
            <a:cxnLst/>
            <a:rect l="l" t="t" r="r" b="b"/>
            <a:pathLst>
              <a:path w="109219" h="191769">
                <a:moveTo>
                  <a:pt x="0" y="191452"/>
                </a:moveTo>
                <a:lnTo>
                  <a:pt x="108856" y="191452"/>
                </a:lnTo>
                <a:lnTo>
                  <a:pt x="108856" y="0"/>
                </a:lnTo>
                <a:lnTo>
                  <a:pt x="0" y="0"/>
                </a:lnTo>
                <a:lnTo>
                  <a:pt x="0" y="191452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3725290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3725290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3826890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3826890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3935729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3935729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044696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solidFill>
            <a:srgbClr val="B8FF3B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4044696" y="2687485"/>
            <a:ext cx="109220" cy="544830"/>
          </a:xfrm>
          <a:custGeom>
            <a:avLst/>
            <a:gdLst/>
            <a:ahLst/>
            <a:cxnLst/>
            <a:rect l="l" t="t" r="r" b="b"/>
            <a:pathLst>
              <a:path w="109220" h="544830">
                <a:moveTo>
                  <a:pt x="0" y="544283"/>
                </a:moveTo>
                <a:lnTo>
                  <a:pt x="108856" y="544283"/>
                </a:lnTo>
                <a:lnTo>
                  <a:pt x="108856" y="0"/>
                </a:lnTo>
                <a:lnTo>
                  <a:pt x="0" y="0"/>
                </a:lnTo>
                <a:lnTo>
                  <a:pt x="0" y="544283"/>
                </a:lnTo>
                <a:close/>
              </a:path>
            </a:pathLst>
          </a:custGeom>
          <a:ln w="25400">
            <a:solidFill>
              <a:srgbClr val="0000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3274567" y="2867151"/>
            <a:ext cx="314960" cy="278765"/>
          </a:xfrm>
          <a:custGeom>
            <a:avLst/>
            <a:gdLst/>
            <a:ahLst/>
            <a:cxnLst/>
            <a:rect l="l" t="t" r="r" b="b"/>
            <a:pathLst>
              <a:path w="314960" h="278764">
                <a:moveTo>
                  <a:pt x="175641" y="0"/>
                </a:moveTo>
                <a:lnTo>
                  <a:pt x="175641" y="69596"/>
                </a:lnTo>
                <a:lnTo>
                  <a:pt x="0" y="69596"/>
                </a:lnTo>
                <a:lnTo>
                  <a:pt x="0" y="208915"/>
                </a:lnTo>
                <a:lnTo>
                  <a:pt x="175641" y="208915"/>
                </a:lnTo>
                <a:lnTo>
                  <a:pt x="175641" y="278638"/>
                </a:lnTo>
                <a:lnTo>
                  <a:pt x="314960" y="139319"/>
                </a:lnTo>
                <a:lnTo>
                  <a:pt x="175641" y="0"/>
                </a:lnTo>
                <a:close/>
              </a:path>
            </a:pathLst>
          </a:custGeom>
          <a:solidFill>
            <a:srgbClr val="7E7E7E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3935729" y="4506467"/>
            <a:ext cx="7620" cy="387985"/>
          </a:xfrm>
          <a:custGeom>
            <a:avLst/>
            <a:gdLst/>
            <a:ahLst/>
            <a:cxnLst/>
            <a:rect l="l" t="t" r="r" b="b"/>
            <a:pathLst>
              <a:path w="7620" h="387985">
                <a:moveTo>
                  <a:pt x="7366" y="0"/>
                </a:moveTo>
                <a:lnTo>
                  <a:pt x="0" y="38773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3943096" y="4894198"/>
            <a:ext cx="394970" cy="0"/>
          </a:xfrm>
          <a:custGeom>
            <a:avLst/>
            <a:gdLst/>
            <a:ahLst/>
            <a:cxnLst/>
            <a:rect l="l" t="t" r="r" b="b"/>
            <a:pathLst>
              <a:path w="394970" h="0">
                <a:moveTo>
                  <a:pt x="0" y="0"/>
                </a:moveTo>
                <a:lnTo>
                  <a:pt x="394969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3950461" y="4506467"/>
            <a:ext cx="387985" cy="387985"/>
          </a:xfrm>
          <a:custGeom>
            <a:avLst/>
            <a:gdLst/>
            <a:ahLst/>
            <a:cxnLst/>
            <a:rect l="l" t="t" r="r" b="b"/>
            <a:pathLst>
              <a:path w="387985" h="387985">
                <a:moveTo>
                  <a:pt x="0" y="387730"/>
                </a:moveTo>
                <a:lnTo>
                  <a:pt x="387603" y="0"/>
                </a:lnTo>
              </a:path>
            </a:pathLst>
          </a:custGeom>
          <a:ln w="28575">
            <a:solidFill>
              <a:srgbClr val="B8FF3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3594989" y="4894198"/>
            <a:ext cx="355600" cy="0"/>
          </a:xfrm>
          <a:custGeom>
            <a:avLst/>
            <a:gdLst/>
            <a:ahLst/>
            <a:cxnLst/>
            <a:rect l="l" t="t" r="r" b="b"/>
            <a:pathLst>
              <a:path w="355600" h="0">
                <a:moveTo>
                  <a:pt x="355473" y="0"/>
                </a:moveTo>
                <a:lnTo>
                  <a:pt x="0" y="0"/>
                </a:lnTo>
              </a:path>
            </a:pathLst>
          </a:custGeom>
          <a:ln w="28575">
            <a:solidFill>
              <a:srgbClr val="B8FF3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2653410" y="4506467"/>
            <a:ext cx="14604" cy="387985"/>
          </a:xfrm>
          <a:custGeom>
            <a:avLst/>
            <a:gdLst/>
            <a:ahLst/>
            <a:cxnLst/>
            <a:rect l="l" t="t" r="r" b="b"/>
            <a:pathLst>
              <a:path w="14605" h="387985">
                <a:moveTo>
                  <a:pt x="14605" y="0"/>
                </a:moveTo>
                <a:lnTo>
                  <a:pt x="0" y="38773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2660650" y="4894198"/>
            <a:ext cx="395605" cy="0"/>
          </a:xfrm>
          <a:custGeom>
            <a:avLst/>
            <a:gdLst/>
            <a:ahLst/>
            <a:cxnLst/>
            <a:rect l="l" t="t" r="r" b="b"/>
            <a:pathLst>
              <a:path w="395605" h="0">
                <a:moveTo>
                  <a:pt x="0" y="0"/>
                </a:moveTo>
                <a:lnTo>
                  <a:pt x="395097" y="0"/>
                </a:lnTo>
              </a:path>
            </a:pathLst>
          </a:custGeom>
          <a:ln w="25400">
            <a:solidFill>
              <a:srgbClr val="A6A6A6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2668016" y="4506467"/>
            <a:ext cx="387985" cy="387985"/>
          </a:xfrm>
          <a:custGeom>
            <a:avLst/>
            <a:gdLst/>
            <a:ahLst/>
            <a:cxnLst/>
            <a:rect l="l" t="t" r="r" b="b"/>
            <a:pathLst>
              <a:path w="387985" h="387985">
                <a:moveTo>
                  <a:pt x="0" y="387730"/>
                </a:moveTo>
                <a:lnTo>
                  <a:pt x="387731" y="0"/>
                </a:lnTo>
              </a:path>
            </a:pathLst>
          </a:custGeom>
          <a:ln w="28575">
            <a:solidFill>
              <a:srgbClr val="B8FF3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2319527" y="4894198"/>
            <a:ext cx="348615" cy="252729"/>
          </a:xfrm>
          <a:custGeom>
            <a:avLst/>
            <a:gdLst/>
            <a:ahLst/>
            <a:cxnLst/>
            <a:rect l="l" t="t" r="r" b="b"/>
            <a:pathLst>
              <a:path w="348614" h="252729">
                <a:moveTo>
                  <a:pt x="348488" y="0"/>
                </a:moveTo>
                <a:lnTo>
                  <a:pt x="0" y="252310"/>
                </a:lnTo>
              </a:path>
            </a:pathLst>
          </a:custGeom>
          <a:ln w="28575">
            <a:solidFill>
              <a:srgbClr val="B8FF3B"/>
            </a:solidFill>
            <a:prstDash val="dash"/>
          </a:ln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3280028" y="4461383"/>
            <a:ext cx="314960" cy="278765"/>
          </a:xfrm>
          <a:custGeom>
            <a:avLst/>
            <a:gdLst/>
            <a:ahLst/>
            <a:cxnLst/>
            <a:rect l="l" t="t" r="r" b="b"/>
            <a:pathLst>
              <a:path w="314960" h="278764">
                <a:moveTo>
                  <a:pt x="175641" y="0"/>
                </a:moveTo>
                <a:lnTo>
                  <a:pt x="175641" y="69723"/>
                </a:lnTo>
                <a:lnTo>
                  <a:pt x="0" y="69723"/>
                </a:lnTo>
                <a:lnTo>
                  <a:pt x="0" y="209042"/>
                </a:lnTo>
                <a:lnTo>
                  <a:pt x="175641" y="209042"/>
                </a:lnTo>
                <a:lnTo>
                  <a:pt x="175641" y="278638"/>
                </a:lnTo>
                <a:lnTo>
                  <a:pt x="314960" y="139319"/>
                </a:lnTo>
                <a:lnTo>
                  <a:pt x="175641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1318641" y="280519"/>
            <a:ext cx="8075295" cy="48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/>
              <a:t>CO</a:t>
            </a:r>
            <a:r>
              <a:rPr dirty="0" sz="3600" spc="-15"/>
              <a:t>N</a:t>
            </a:r>
            <a:r>
              <a:rPr dirty="0" sz="3600" spc="-5"/>
              <a:t>VOLUTION</a:t>
            </a:r>
            <a:r>
              <a:rPr dirty="0" sz="3600"/>
              <a:t>S</a:t>
            </a:r>
            <a:r>
              <a:rPr dirty="0" sz="3600" spc="25"/>
              <a:t> </a:t>
            </a:r>
            <a:r>
              <a:rPr dirty="0" sz="3600">
                <a:latin typeface="Trebuchet MS"/>
                <a:cs typeface="Trebuchet MS"/>
              </a:rPr>
              <a:t>–</a:t>
            </a:r>
            <a:r>
              <a:rPr dirty="0" sz="3600" spc="5">
                <a:latin typeface="Trebuchet MS"/>
                <a:cs typeface="Trebuchet MS"/>
              </a:rPr>
              <a:t> </a:t>
            </a:r>
            <a:r>
              <a:rPr dirty="0" sz="3600" spc="-5"/>
              <a:t>THE</a:t>
            </a:r>
            <a:r>
              <a:rPr dirty="0" sz="3600" spc="-5"/>
              <a:t> </a:t>
            </a:r>
            <a:r>
              <a:rPr dirty="0" sz="3600" spc="-5"/>
              <a:t>MAI</a:t>
            </a:r>
            <a:r>
              <a:rPr dirty="0" sz="3600"/>
              <a:t>N</a:t>
            </a:r>
            <a:r>
              <a:rPr dirty="0" sz="3600" spc="-15"/>
              <a:t> </a:t>
            </a:r>
            <a:r>
              <a:rPr dirty="0" sz="3600" spc="10"/>
              <a:t>W</a:t>
            </a:r>
            <a:r>
              <a:rPr dirty="0" sz="3600"/>
              <a:t>ORKLOAD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1599311" y="1332738"/>
            <a:ext cx="114300" cy="1783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818513" y="1294566"/>
            <a:ext cx="667639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Ver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mput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000" spc="-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intens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ve,</a:t>
            </a:r>
            <a:r>
              <a:rPr dirty="0" sz="2000" spc="-3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bu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wit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h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large</a:t>
            </a:r>
            <a:r>
              <a:rPr dirty="0" sz="2000" spc="-2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par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mete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2000" spc="-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spa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ce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599311" y="3972305"/>
            <a:ext cx="114300" cy="17830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99311" y="4728248"/>
            <a:ext cx="114300" cy="1783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1818513" y="3934642"/>
            <a:ext cx="6931025" cy="103631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you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000" spc="-3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an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000" spc="-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nfi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g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u</a:t>
            </a:r>
            <a:r>
              <a:rPr dirty="0" sz="2000" spc="-15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000" spc="-4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var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tio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  <a:spcBef>
                <a:spcPts val="1255"/>
              </a:spcBef>
            </a:pP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Other</a:t>
            </a:r>
            <a:r>
              <a:rPr dirty="0" sz="2000" spc="-3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cu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000" spc="-3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routines</a:t>
            </a:r>
            <a:r>
              <a:rPr dirty="0" sz="2000" spc="-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hav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000" spc="-3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straight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wa</a:t>
            </a:r>
            <a:r>
              <a:rPr dirty="0" sz="2000" spc="-15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000" spc="-4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B3B3B3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pl</a:t>
            </a:r>
            <a:r>
              <a:rPr dirty="0" sz="2000" spc="-1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menta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000" spc="-2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B3B3B3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12" name="object 12"/>
          <p:cNvSpPr txBox="1"/>
          <p:nvPr/>
        </p:nvSpPr>
        <p:spPr>
          <a:xfrm>
            <a:off x="1668017" y="2079041"/>
            <a:ext cx="2508250" cy="13519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AutoNum type="arabicPlain"/>
              <a:tabLst>
                <a:tab pos="355600" algn="l"/>
              </a:tabLst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Mini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b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atc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h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Size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/>
              <a:tabLst>
                <a:tab pos="355600" algn="l"/>
              </a:tabLst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In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u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tu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 spc="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/>
              <a:tabLst>
                <a:tab pos="355600" algn="l"/>
              </a:tabLst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ag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Height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/>
              <a:tabLst>
                <a:tab pos="355600" algn="l"/>
              </a:tabLst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ag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30">
                <a:solidFill>
                  <a:srgbClr val="76B800"/>
                </a:solidFill>
                <a:latin typeface="Trebuchet MS"/>
                <a:cs typeface="Trebuchet MS"/>
              </a:rPr>
              <a:t>W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h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/>
              <a:tabLst>
                <a:tab pos="355600" algn="l"/>
              </a:tabLst>
            </a:pP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Output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20">
                <a:solidFill>
                  <a:srgbClr val="76B800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tu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r>
              <a:rPr dirty="0" sz="1800" spc="2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87288" y="2079041"/>
            <a:ext cx="2185670" cy="10775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AutoNum type="arabicPlain" startAt="6"/>
              <a:tabLst>
                <a:tab pos="355600" algn="l"/>
              </a:tabLst>
            </a:pPr>
            <a:r>
              <a:rPr dirty="0" sz="1800" spc="-70">
                <a:solidFill>
                  <a:srgbClr val="76B800"/>
                </a:solidFill>
                <a:latin typeface="Trebuchet MS"/>
                <a:cs typeface="Trebuchet MS"/>
              </a:rPr>
              <a:t>K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erne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l</a:t>
            </a:r>
            <a:r>
              <a:rPr dirty="0" sz="1800" spc="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Height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 startAt="6"/>
              <a:tabLst>
                <a:tab pos="355600" algn="l"/>
              </a:tabLst>
            </a:pPr>
            <a:r>
              <a:rPr dirty="0" sz="1800" spc="-70">
                <a:solidFill>
                  <a:srgbClr val="76B800"/>
                </a:solidFill>
                <a:latin typeface="Trebuchet MS"/>
                <a:cs typeface="Trebuchet MS"/>
              </a:rPr>
              <a:t>K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erne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l</a:t>
            </a:r>
            <a:r>
              <a:rPr dirty="0" sz="1800" spc="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25">
                <a:solidFill>
                  <a:srgbClr val="76B800"/>
                </a:solidFill>
                <a:latin typeface="Trebuchet MS"/>
                <a:cs typeface="Trebuchet MS"/>
              </a:rPr>
              <a:t>W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th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 startAt="6"/>
              <a:tabLst>
                <a:tab pos="355600" algn="l"/>
              </a:tabLst>
            </a:pPr>
            <a:r>
              <a:rPr dirty="0" sz="1800" spc="-235">
                <a:solidFill>
                  <a:srgbClr val="76B800"/>
                </a:solidFill>
                <a:latin typeface="Trebuchet MS"/>
                <a:cs typeface="Trebuchet MS"/>
              </a:rPr>
              <a:t>T</a:t>
            </a:r>
            <a:r>
              <a:rPr dirty="0" sz="1800" spc="-15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ze</a:t>
            </a:r>
            <a:r>
              <a:rPr dirty="0" sz="1800" spc="-15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a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ing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 startAt="6"/>
              <a:tabLst>
                <a:tab pos="355600" algn="l"/>
              </a:tabLst>
            </a:pP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Side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ze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pa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987288" y="3176575"/>
            <a:ext cx="2085975" cy="5283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355600" indent="-342900">
              <a:lnSpc>
                <a:spcPct val="100000"/>
              </a:lnSpc>
              <a:buAutoNum type="arabicPlain" startAt="10"/>
              <a:tabLst>
                <a:tab pos="355600" algn="l"/>
              </a:tabLst>
            </a:pPr>
            <a:r>
              <a:rPr dirty="0" sz="1800" spc="-125">
                <a:solidFill>
                  <a:srgbClr val="76B800"/>
                </a:solidFill>
                <a:latin typeface="Trebuchet MS"/>
                <a:cs typeface="Trebuchet MS"/>
              </a:rPr>
              <a:t>V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ertica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l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st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  <a:p>
            <a:pPr marL="355600" indent="-342900">
              <a:lnSpc>
                <a:spcPct val="100000"/>
              </a:lnSpc>
              <a:buAutoNum type="arabicPlain" startAt="10"/>
              <a:tabLst>
                <a:tab pos="355600" algn="l"/>
              </a:tabLst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H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riz</a:t>
            </a:r>
            <a:r>
              <a:rPr dirty="0" sz="1800" spc="-20">
                <a:solidFill>
                  <a:srgbClr val="76B800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nta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l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st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41350">
              <a:lnSpc>
                <a:spcPct val="100000"/>
              </a:lnSpc>
            </a:pP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5"/>
              <a:t> </a:t>
            </a:r>
            <a:r>
              <a:rPr dirty="0" spc="-5"/>
              <a:t>V2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4718050" y="235438"/>
            <a:ext cx="3649345" cy="5086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  <a:tabLst>
                <a:tab pos="481965" algn="l"/>
              </a:tabLst>
            </a:pP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3800">
                <a:solidFill>
                  <a:srgbClr val="FFFFFF"/>
                </a:solidFill>
                <a:latin typeface="Trebuchet MS"/>
                <a:cs typeface="Trebuchet MS"/>
              </a:rPr>
              <a:t>PERFO</a:t>
            </a:r>
            <a:r>
              <a:rPr dirty="0" sz="3800" spc="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3800" spc="-5">
                <a:solidFill>
                  <a:srgbClr val="FFFFFF"/>
                </a:solidFill>
                <a:latin typeface="Trebuchet MS"/>
                <a:cs typeface="Trebuchet MS"/>
              </a:rPr>
              <a:t>MANCE</a:t>
            </a:r>
            <a:endParaRPr sz="3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195829" y="5344444"/>
            <a:ext cx="5057140" cy="518159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CP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1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6</a:t>
            </a:r>
            <a:r>
              <a:rPr dirty="0" sz="1400" spc="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cor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400" spc="-1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H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we</a:t>
            </a:r>
            <a:r>
              <a:rPr dirty="0" sz="1400" spc="5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400" spc="-2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5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-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2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6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9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8</a:t>
            </a:r>
            <a:r>
              <a:rPr dirty="0" sz="1400" spc="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2.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3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G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H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z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,</a:t>
            </a:r>
            <a:r>
              <a:rPr dirty="0" sz="1400" spc="-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wi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h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3.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6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G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H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z</a:t>
            </a:r>
            <a:r>
              <a:rPr dirty="0" sz="1400" spc="-4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18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ur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bo</a:t>
            </a:r>
            <a:endParaRPr sz="1400">
              <a:latin typeface="Trebuchet MS"/>
              <a:cs typeface="Trebuchet MS"/>
            </a:endParaRPr>
          </a:p>
          <a:p>
            <a:pPr marL="1590040">
              <a:lnSpc>
                <a:spcPct val="100000"/>
              </a:lnSpc>
              <a:spcBef>
                <a:spcPts val="790"/>
              </a:spcBef>
            </a:pP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GP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400" spc="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V</a:t>
            </a:r>
            <a:r>
              <a:rPr dirty="0" sz="1400" spc="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400" spc="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400" spc="-110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 spc="-6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400" spc="-5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400" spc="-10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400" spc="-25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A6A6A6"/>
                </a:solidFill>
                <a:latin typeface="Trebuchet MS"/>
                <a:cs typeface="Trebuchet MS"/>
              </a:rPr>
              <a:t>X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1767967" y="1109662"/>
            <a:ext cx="7629525" cy="395287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885948" y="248138"/>
            <a:ext cx="4919345" cy="4832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30"/>
              </a:lnSpc>
              <a:tabLst>
                <a:tab pos="2404745" algn="l"/>
              </a:tabLst>
            </a:pPr>
            <a:r>
              <a:rPr dirty="0" sz="3200"/>
              <a:t>CU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10"/>
              <a:t> </a:t>
            </a:r>
            <a:r>
              <a:rPr dirty="0" spc="-5"/>
              <a:t>V</a:t>
            </a:r>
            <a:r>
              <a:rPr dirty="0"/>
              <a:t>2</a:t>
            </a:r>
            <a:r>
              <a:rPr dirty="0"/>
              <a:t>	</a:t>
            </a:r>
            <a:r>
              <a:rPr dirty="0"/>
              <a:t>FLEXIB</a:t>
            </a:r>
            <a:r>
              <a:rPr dirty="0" spc="-15"/>
              <a:t>I</a:t>
            </a:r>
            <a:r>
              <a:rPr dirty="0" spc="-5"/>
              <a:t>LITY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24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1734057" y="1063934"/>
            <a:ext cx="7372984" cy="47948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ts val="2160"/>
              </a:lnSpc>
            </a:pP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Ca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n</a:t>
            </a:r>
            <a:r>
              <a:rPr dirty="0" sz="2000" spc="-1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no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w</a:t>
            </a:r>
            <a:r>
              <a:rPr dirty="0" sz="2000" spc="-1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spec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92D050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dirty="0" sz="2000" spc="-3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stra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teg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dirty="0" sz="2000" spc="-4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th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dirty="0" sz="2000" spc="-2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librar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dirty="0" sz="2000" spc="-2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wil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l</a:t>
            </a:r>
            <a:r>
              <a:rPr dirty="0" sz="2000" spc="-2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us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dirty="0" sz="2000" spc="-1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dirty="0" sz="2000" spc="-1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select</a:t>
            </a:r>
            <a:r>
              <a:rPr dirty="0" sz="2000" spc="-3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th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e</a:t>
            </a:r>
            <a:r>
              <a:rPr dirty="0" sz="2000" spc="-2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best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onv</a:t>
            </a:r>
            <a:r>
              <a:rPr dirty="0" sz="2000" spc="5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lu</a:t>
            </a:r>
            <a:r>
              <a:rPr dirty="0" sz="2000" spc="-10">
                <a:solidFill>
                  <a:srgbClr val="92D050"/>
                </a:solidFill>
                <a:latin typeface="Trebuchet MS"/>
                <a:cs typeface="Trebuchet MS"/>
              </a:rPr>
              <a:t>ti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on</a:t>
            </a:r>
            <a:r>
              <a:rPr dirty="0" sz="2000" spc="-4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alg</a:t>
            </a:r>
            <a:r>
              <a:rPr dirty="0" sz="2000" spc="5">
                <a:solidFill>
                  <a:srgbClr val="92D050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rithm:</a:t>
            </a:r>
            <a:endParaRPr sz="2000">
              <a:latin typeface="Trebuchet MS"/>
              <a:cs typeface="Trebuchet MS"/>
            </a:endParaRPr>
          </a:p>
          <a:p>
            <a:pPr marL="469900" marR="3389629">
              <a:lnSpc>
                <a:spcPts val="4320"/>
              </a:lnSpc>
              <a:spcBef>
                <a:spcPts val="315"/>
              </a:spcBef>
            </a:pPr>
            <a:r>
              <a:rPr dirty="0" sz="2000" spc="-5">
                <a:solidFill>
                  <a:srgbClr val="BEBEBE"/>
                </a:solidFill>
                <a:latin typeface="Courier New"/>
                <a:cs typeface="Courier New"/>
              </a:rPr>
              <a:t>PREFER_FASTEST </a:t>
            </a:r>
            <a:r>
              <a:rPr dirty="0" sz="2000" spc="-5">
                <a:solidFill>
                  <a:srgbClr val="BEBEBE"/>
                </a:solidFill>
                <a:latin typeface="Courier New"/>
                <a:cs typeface="Courier New"/>
              </a:rPr>
              <a:t>NO_WORKSPACE</a:t>
            </a:r>
            <a:r>
              <a:rPr dirty="0" sz="2000" spc="-5">
                <a:solidFill>
                  <a:srgbClr val="BEBEBE"/>
                </a:solidFill>
                <a:latin typeface="Courier New"/>
                <a:cs typeface="Courier New"/>
              </a:rPr>
              <a:t> SPECIFY_WORKSPACE_LIMIT</a:t>
            </a:r>
            <a:endParaRPr sz="2000">
              <a:latin typeface="Courier New"/>
              <a:cs typeface="Courier New"/>
            </a:endParaRPr>
          </a:p>
          <a:p>
            <a:pPr>
              <a:lnSpc>
                <a:spcPct val="100000"/>
              </a:lnSpc>
              <a:spcBef>
                <a:spcPts val="26"/>
              </a:spcBef>
            </a:pPr>
            <a:endParaRPr sz="2100">
              <a:latin typeface="Times New Roman"/>
              <a:cs typeface="Times New Roman"/>
            </a:endParaRPr>
          </a:p>
          <a:p>
            <a:pPr marL="3390900">
              <a:lnSpc>
                <a:spcPct val="100000"/>
              </a:lnSpc>
            </a:pP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…</a:t>
            </a:r>
            <a:r>
              <a:rPr dirty="0" sz="1800" spc="-10" i="1">
                <a:solidFill>
                  <a:srgbClr val="588A00"/>
                </a:solidFill>
                <a:latin typeface="Trebuchet MS"/>
                <a:cs typeface="Trebuchet MS"/>
              </a:rPr>
              <a:t>o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r s</a:t>
            </a:r>
            <a:r>
              <a:rPr dirty="0" sz="1800" spc="5" i="1">
                <a:solidFill>
                  <a:srgbClr val="588A00"/>
                </a:solidFill>
                <a:latin typeface="Trebuchet MS"/>
                <a:cs typeface="Trebuchet MS"/>
              </a:rPr>
              <a:t>p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ecify</a:t>
            </a:r>
            <a:r>
              <a:rPr dirty="0" sz="1800" spc="-30" i="1">
                <a:solidFill>
                  <a:srgbClr val="588A00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an algo</a:t>
            </a:r>
            <a:r>
              <a:rPr dirty="0" sz="1800" spc="-15" i="1">
                <a:solidFill>
                  <a:srgbClr val="588A00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ithm</a:t>
            </a:r>
            <a:r>
              <a:rPr dirty="0" sz="1800" spc="-10" i="1">
                <a:solidFill>
                  <a:srgbClr val="588A00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di</a:t>
            </a:r>
            <a:r>
              <a:rPr dirty="0" sz="1800" spc="-10" i="1">
                <a:solidFill>
                  <a:srgbClr val="588A00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588A00"/>
                </a:solidFill>
                <a:latin typeface="Trebuchet MS"/>
                <a:cs typeface="Trebuchet MS"/>
              </a:rPr>
              <a:t>ectly…</a:t>
            </a:r>
            <a:endParaRPr sz="1800">
              <a:latin typeface="Trebuchet MS"/>
              <a:cs typeface="Trebuchet MS"/>
            </a:endParaRPr>
          </a:p>
          <a:p>
            <a:pPr marL="3848100" marR="1741170">
              <a:lnSpc>
                <a:spcPts val="3890"/>
              </a:lnSpc>
              <a:spcBef>
                <a:spcPts val="305"/>
              </a:spcBef>
            </a:pP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GE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M</a:t>
            </a:r>
            <a:r>
              <a:rPr dirty="0" sz="1800">
                <a:solidFill>
                  <a:srgbClr val="BEBEBE"/>
                </a:solidFill>
                <a:latin typeface="Courier New"/>
                <a:cs typeface="Courier New"/>
              </a:rPr>
              <a:t>M</a:t>
            </a:r>
            <a:r>
              <a:rPr dirty="0" sz="1800">
                <a:solidFill>
                  <a:srgbClr val="BEBEBE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IM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P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L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I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CI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T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_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GE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MM</a:t>
            </a:r>
            <a:endParaRPr sz="1800">
              <a:latin typeface="Courier New"/>
              <a:cs typeface="Courier New"/>
            </a:endParaRPr>
          </a:p>
          <a:p>
            <a:pPr marL="3848100" marR="648335">
              <a:lnSpc>
                <a:spcPts val="3890"/>
              </a:lnSpc>
            </a:pP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IM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P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L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I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CI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T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_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PR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EC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O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M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P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_G</a:t>
            </a:r>
            <a:r>
              <a:rPr dirty="0" sz="1800" spc="-15">
                <a:solidFill>
                  <a:srgbClr val="BEBEBE"/>
                </a:solidFill>
                <a:latin typeface="Courier New"/>
                <a:cs typeface="Courier New"/>
              </a:rPr>
              <a:t>E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MM</a:t>
            </a:r>
            <a:r>
              <a:rPr dirty="0" sz="1800" spc="-5">
                <a:solidFill>
                  <a:srgbClr val="BEBEBE"/>
                </a:solidFill>
                <a:latin typeface="Courier New"/>
                <a:cs typeface="Courier New"/>
              </a:rPr>
              <a:t> </a:t>
            </a:r>
            <a:r>
              <a:rPr dirty="0" sz="1800" spc="-5">
                <a:solidFill>
                  <a:srgbClr val="7E7E7E"/>
                </a:solidFill>
                <a:latin typeface="Courier New"/>
                <a:cs typeface="Courier New"/>
              </a:rPr>
              <a:t>DI</a:t>
            </a:r>
            <a:r>
              <a:rPr dirty="0" sz="1800" spc="-15">
                <a:solidFill>
                  <a:srgbClr val="7E7E7E"/>
                </a:solidFill>
                <a:latin typeface="Courier New"/>
                <a:cs typeface="Courier New"/>
              </a:rPr>
              <a:t>R</a:t>
            </a:r>
            <a:r>
              <a:rPr dirty="0" sz="1800" spc="-5">
                <a:solidFill>
                  <a:srgbClr val="7E7E7E"/>
                </a:solidFill>
                <a:latin typeface="Courier New"/>
                <a:cs typeface="Courier New"/>
              </a:rPr>
              <a:t>E</a:t>
            </a:r>
            <a:r>
              <a:rPr dirty="0" sz="1800" spc="-15">
                <a:solidFill>
                  <a:srgbClr val="7E7E7E"/>
                </a:solidFill>
                <a:latin typeface="Courier New"/>
                <a:cs typeface="Courier New"/>
              </a:rPr>
              <a:t>C</a:t>
            </a:r>
            <a:r>
              <a:rPr dirty="0" sz="1800">
                <a:solidFill>
                  <a:srgbClr val="7E7E7E"/>
                </a:solidFill>
                <a:latin typeface="Courier New"/>
                <a:cs typeface="Courier New"/>
              </a:rPr>
              <a:t>T</a:t>
            </a:r>
            <a:endParaRPr sz="1800">
              <a:latin typeface="Courier New"/>
              <a:cs typeface="Courier Ne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494279" y="248138"/>
            <a:ext cx="5706110" cy="4832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30"/>
              </a:lnSpc>
              <a:tabLst>
                <a:tab pos="2404745" algn="l"/>
              </a:tabLst>
            </a:pP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5"/>
              <a:t> </a:t>
            </a:r>
            <a:r>
              <a:rPr dirty="0" spc="-5"/>
              <a:t>V</a:t>
            </a:r>
            <a:r>
              <a:rPr dirty="0"/>
              <a:t>2</a:t>
            </a:r>
            <a:r>
              <a:rPr dirty="0"/>
              <a:t>	</a:t>
            </a:r>
            <a:r>
              <a:rPr dirty="0" spc="-5"/>
              <a:t>NE</a:t>
            </a:r>
            <a:r>
              <a:rPr dirty="0"/>
              <a:t>W</a:t>
            </a:r>
            <a:r>
              <a:rPr dirty="0"/>
              <a:t> </a:t>
            </a:r>
            <a:r>
              <a:rPr dirty="0" spc="-15"/>
              <a:t>F</a:t>
            </a:r>
            <a:r>
              <a:rPr dirty="0"/>
              <a:t>EATUR</a:t>
            </a:r>
            <a:r>
              <a:rPr dirty="0"/>
              <a:t>ES</a:t>
            </a:r>
            <a:endParaRPr sz="3200"/>
          </a:p>
        </p:txBody>
      </p:sp>
      <p:sp>
        <p:nvSpPr>
          <p:cNvPr id="8" name="object 8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29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960221" y="1029263"/>
            <a:ext cx="7845425" cy="43726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Other</a:t>
            </a:r>
            <a:r>
              <a:rPr dirty="0" sz="2000" spc="-3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ke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y</a:t>
            </a:r>
            <a:r>
              <a:rPr dirty="0" sz="2000" spc="-1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ne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w</a:t>
            </a:r>
            <a:r>
              <a:rPr dirty="0" sz="2000" spc="-2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fea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tures:</a:t>
            </a:r>
            <a:endParaRPr sz="2000">
              <a:latin typeface="Trebuchet MS"/>
              <a:cs typeface="Trebuchet MS"/>
            </a:endParaRPr>
          </a:p>
          <a:p>
            <a:pPr marL="1577975" indent="-286385">
              <a:lnSpc>
                <a:spcPct val="100000"/>
              </a:lnSpc>
              <a:spcBef>
                <a:spcPts val="975"/>
              </a:spcBef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ppor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3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data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ets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.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munit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feedbac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k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red!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157797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X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suppor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157797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Zer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padd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border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ling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routines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157797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 spc="-1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ara</a:t>
            </a:r>
            <a:r>
              <a:rPr dirty="0" sz="2000" spc="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ete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sc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aling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157797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Improve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suppor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arb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trar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stri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157797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157861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ppor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for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upcom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egr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X1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via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JIT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comp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lation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2500">
              <a:latin typeface="Times New Roman"/>
              <a:cs typeface="Times New Roman"/>
            </a:endParaRPr>
          </a:p>
          <a:p>
            <a:pPr marL="4194810">
              <a:lnSpc>
                <a:spcPct val="100000"/>
              </a:lnSpc>
            </a:pP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See</a:t>
            </a:r>
            <a:r>
              <a:rPr dirty="0" sz="1800" spc="-2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Rel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ase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Notes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f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r details…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200"/>
                </a:move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0744">
              <a:lnSpc>
                <a:spcPct val="100000"/>
              </a:lnSpc>
            </a:pPr>
            <a:r>
              <a:rPr dirty="0" sz="850">
                <a:solidFill>
                  <a:srgbClr val="505050"/>
                </a:solidFill>
                <a:latin typeface="Trebuchet MS"/>
                <a:cs typeface="Trebuchet MS"/>
              </a:rPr>
              <a:t>3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209544"/>
            <a:ext cx="10972800" cy="2962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752092" y="1878716"/>
            <a:ext cx="5252720" cy="4324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i="1">
                <a:solidFill>
                  <a:srgbClr val="76B800"/>
                </a:solidFill>
                <a:latin typeface="Trebuchet MS"/>
                <a:cs typeface="Trebuchet MS"/>
              </a:rPr>
              <a:t>Introd</a:t>
            </a:r>
            <a:r>
              <a:rPr dirty="0" sz="3200" spc="10" i="1">
                <a:solidFill>
                  <a:srgbClr val="76B800"/>
                </a:solidFill>
                <a:latin typeface="Trebuchet MS"/>
                <a:cs typeface="Trebuchet MS"/>
              </a:rPr>
              <a:t>u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ci</a:t>
            </a:r>
            <a:r>
              <a:rPr dirty="0" sz="3200" spc="5" i="1">
                <a:solidFill>
                  <a:srgbClr val="76B800"/>
                </a:solidFill>
                <a:latin typeface="Trebuchet MS"/>
                <a:cs typeface="Trebuchet MS"/>
              </a:rPr>
              <a:t>n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g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3200" spc="5" i="1">
                <a:solidFill>
                  <a:srgbClr val="76B800"/>
                </a:solidFill>
                <a:latin typeface="Trebuchet MS"/>
                <a:cs typeface="Trebuchet MS"/>
              </a:rPr>
              <a:t>c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u</a:t>
            </a:r>
            <a:r>
              <a:rPr dirty="0" sz="3200" spc="5" i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3200" spc="-5" i="1">
                <a:solidFill>
                  <a:srgbClr val="76B800"/>
                </a:solidFill>
                <a:latin typeface="Trebuchet MS"/>
                <a:cs typeface="Trebuchet MS"/>
              </a:rPr>
              <a:t>N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N</a:t>
            </a:r>
            <a:r>
              <a:rPr dirty="0" sz="3200" spc="-20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3200" spc="-5" i="1">
                <a:solidFill>
                  <a:srgbClr val="76B800"/>
                </a:solidFill>
                <a:latin typeface="Trebuchet MS"/>
                <a:cs typeface="Trebuchet MS"/>
              </a:rPr>
              <a:t>an</a:t>
            </a:r>
            <a:r>
              <a:rPr dirty="0" sz="3200" i="1">
                <a:solidFill>
                  <a:srgbClr val="76B800"/>
                </a:solidFill>
                <a:latin typeface="Trebuchet MS"/>
                <a:cs typeface="Trebuchet MS"/>
              </a:rPr>
              <a:t>d</a:t>
            </a:r>
            <a:r>
              <a:rPr dirty="0" sz="3200" spc="5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3200" spc="10" i="1">
                <a:solidFill>
                  <a:srgbClr val="76B800"/>
                </a:solidFill>
                <a:latin typeface="Trebuchet MS"/>
                <a:cs typeface="Trebuchet MS"/>
              </a:rPr>
              <a:t>G</a:t>
            </a:r>
            <a:r>
              <a:rPr dirty="0" sz="3200" spc="-5" i="1">
                <a:solidFill>
                  <a:srgbClr val="76B800"/>
                </a:solidFill>
                <a:latin typeface="Trebuchet MS"/>
                <a:cs typeface="Trebuchet MS"/>
              </a:rPr>
              <a:t>PUs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2712211" y="248138"/>
            <a:ext cx="5269865" cy="4832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4530"/>
              </a:lnSpc>
              <a:tabLst>
                <a:tab pos="2405380" algn="l"/>
              </a:tabLst>
            </a:pP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5"/>
              <a:t> </a:t>
            </a:r>
            <a:r>
              <a:rPr dirty="0" spc="-5"/>
              <a:t>V</a:t>
            </a:r>
            <a:r>
              <a:rPr dirty="0"/>
              <a:t>2</a:t>
            </a:r>
            <a:r>
              <a:rPr dirty="0"/>
              <a:t>	</a:t>
            </a:r>
            <a:r>
              <a:rPr dirty="0"/>
              <a:t>API</a:t>
            </a:r>
            <a:r>
              <a:rPr dirty="0" spc="10"/>
              <a:t> </a:t>
            </a:r>
            <a:r>
              <a:rPr dirty="0" spc="-5"/>
              <a:t>CHANGES</a:t>
            </a:r>
            <a:endParaRPr sz="3200"/>
          </a:p>
        </p:txBody>
      </p:sp>
      <p:sp>
        <p:nvSpPr>
          <p:cNvPr id="9" name="object 9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29</a:t>
            </a:fld>
          </a:p>
        </p:txBody>
      </p:sp>
      <p:sp>
        <p:nvSpPr>
          <p:cNvPr id="7" name="object 7"/>
          <p:cNvSpPr txBox="1"/>
          <p:nvPr/>
        </p:nvSpPr>
        <p:spPr>
          <a:xfrm>
            <a:off x="731926" y="924996"/>
            <a:ext cx="9448800" cy="21482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03855">
              <a:lnSpc>
                <a:spcPct val="100000"/>
              </a:lnSpc>
            </a:pP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Importan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t</a:t>
            </a:r>
            <a:r>
              <a:rPr dirty="0" sz="2000" spc="-15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–</a:t>
            </a:r>
            <a:r>
              <a:rPr dirty="0" sz="2000" spc="-114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API</a:t>
            </a:r>
            <a:r>
              <a:rPr dirty="0" sz="2000" spc="-2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Ha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92D050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92D050"/>
                </a:solidFill>
                <a:latin typeface="Trebuchet MS"/>
                <a:cs typeface="Trebuchet MS"/>
              </a:rPr>
              <a:t>Changed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00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spcBef>
                <a:spcPts val="1465"/>
              </a:spcBef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Several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pro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em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required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change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th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cuDN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1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API.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4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Appli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tio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prev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ous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ly</a:t>
            </a:r>
            <a:r>
              <a:rPr dirty="0" sz="2000" spc="-4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g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cuDN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1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likely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nee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di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s.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"/>
              </a:spcBef>
              <a:buClr>
                <a:srgbClr val="7E7E7E"/>
              </a:buClr>
              <a:buFont typeface="Wingdings"/>
              <a:buChar char=""/>
            </a:pPr>
            <a:endParaRPr sz="1650">
              <a:latin typeface="Times New Roman"/>
              <a:cs typeface="Times New Roman"/>
            </a:endParaRPr>
          </a:p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Im2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function</a:t>
            </a:r>
            <a:r>
              <a:rPr dirty="0" sz="2000" spc="-5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is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current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y</a:t>
            </a:r>
            <a:r>
              <a:rPr dirty="0" sz="2000" spc="-4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exp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sed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public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functi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…but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will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be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ved.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81098" y="3957117"/>
            <a:ext cx="7560945" cy="14890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1188720">
              <a:lnSpc>
                <a:spcPts val="1939"/>
              </a:lnSpc>
            </a:pP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The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c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DN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te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genuinely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ciat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 spc="-5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al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fe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db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ac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k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f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1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the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ep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l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arnin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g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c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mm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nit</a:t>
            </a:r>
            <a:r>
              <a:rPr dirty="0" sz="1800" spc="-204" i="1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32"/>
              </a:spcBef>
            </a:pPr>
            <a:endParaRPr sz="145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The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te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m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caref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ll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c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nsi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s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an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r>
              <a:rPr dirty="0" sz="1800" spc="-6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ch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ang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.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5"/>
              </a:spcBef>
            </a:pP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ct val="100000"/>
              </a:lnSpc>
            </a:pP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DNN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is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still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y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ou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ng…A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P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changes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exp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ct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d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to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bec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me</a:t>
            </a:r>
            <a:r>
              <a:rPr dirty="0" sz="1800" spc="-2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are in the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f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t</a:t>
            </a:r>
            <a:r>
              <a:rPr dirty="0" sz="1800" spc="-10" i="1">
                <a:solidFill>
                  <a:srgbClr val="A6A6A6"/>
                </a:solidFill>
                <a:latin typeface="Trebuchet MS"/>
                <a:cs typeface="Trebuchet MS"/>
              </a:rPr>
              <a:t>ur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e.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200"/>
                </a:move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138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31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209544"/>
            <a:ext cx="10972800" cy="2962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819780" y="1863320"/>
            <a:ext cx="2594610" cy="4826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600" spc="-5" i="1">
                <a:solidFill>
                  <a:srgbClr val="76B800"/>
                </a:solidFill>
                <a:latin typeface="Trebuchet MS"/>
                <a:cs typeface="Trebuchet MS"/>
              </a:rPr>
              <a:t>Usin</a:t>
            </a:r>
            <a:r>
              <a:rPr dirty="0" sz="3600" i="1">
                <a:solidFill>
                  <a:srgbClr val="76B800"/>
                </a:solidFill>
                <a:latin typeface="Trebuchet MS"/>
                <a:cs typeface="Trebuchet MS"/>
              </a:rPr>
              <a:t>g</a:t>
            </a:r>
            <a:r>
              <a:rPr dirty="0" sz="3600" spc="20" i="1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3600" i="1">
                <a:solidFill>
                  <a:srgbClr val="76B800"/>
                </a:solidFill>
                <a:latin typeface="Trebuchet MS"/>
                <a:cs typeface="Trebuchet MS"/>
              </a:rPr>
              <a:t>cuDNN</a:t>
            </a:r>
            <a:endParaRPr sz="36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080135">
              <a:lnSpc>
                <a:spcPct val="100000"/>
              </a:lnSpc>
            </a:pPr>
            <a:r>
              <a:rPr dirty="0" sz="3200"/>
              <a:t>CU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10"/>
              <a:t> </a:t>
            </a:r>
            <a:r>
              <a:rPr dirty="0"/>
              <a:t>EASY</a:t>
            </a:r>
            <a:r>
              <a:rPr dirty="0" spc="-25"/>
              <a:t> </a:t>
            </a:r>
            <a:r>
              <a:rPr dirty="0"/>
              <a:t>TO</a:t>
            </a:r>
            <a:r>
              <a:rPr dirty="0"/>
              <a:t> </a:t>
            </a:r>
            <a:r>
              <a:rPr dirty="0"/>
              <a:t>ENABLE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790143" y="2072060"/>
            <a:ext cx="360997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cuDN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90143" y="2620700"/>
            <a:ext cx="220027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Down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90143" y="3158926"/>
            <a:ext cx="3741420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  <a:tab pos="1442085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Makefile.config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247343" y="3454197"/>
            <a:ext cx="151701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58333"/>
              <a:buFont typeface="Wingdings"/>
              <a:buChar char=""/>
              <a:tabLst>
                <a:tab pos="299720" algn="l"/>
              </a:tabLst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nc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ent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895092" y="3452016"/>
            <a:ext cx="215963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USE_CUDN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: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=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1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790143" y="3992554"/>
            <a:ext cx="276542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usual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790143" y="4541575"/>
            <a:ext cx="256984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CA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FE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usual.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316220" y="766572"/>
            <a:ext cx="15875" cy="504309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2042922" y="1221549"/>
            <a:ext cx="1213421" cy="580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7129018" y="1221549"/>
            <a:ext cx="1403857" cy="58032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894070" y="2061646"/>
            <a:ext cx="360997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cuDN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on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you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system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4" name="object 2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32</a:t>
            </a:fld>
          </a:p>
        </p:txBody>
      </p:sp>
      <p:sp>
        <p:nvSpPr>
          <p:cNvPr id="18" name="object 18"/>
          <p:cNvSpPr txBox="1"/>
          <p:nvPr/>
        </p:nvSpPr>
        <p:spPr>
          <a:xfrm>
            <a:off x="5894070" y="2610286"/>
            <a:ext cx="2671445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000" spc="-6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usual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894070" y="3148639"/>
            <a:ext cx="2835910" cy="29908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ct val="10000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  <a:tab pos="1146175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cudnn.torch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8933180" y="3148639"/>
            <a:ext cx="868680" cy="2800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dule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894070" y="3697279"/>
            <a:ext cx="4351020" cy="57340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indent="-286385">
              <a:lnSpc>
                <a:spcPts val="228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Us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cudn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6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dul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 spc="-5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or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in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tead</a:t>
            </a:r>
            <a:endParaRPr sz="2000">
              <a:latin typeface="Trebuchet MS"/>
              <a:cs typeface="Trebuchet MS"/>
            </a:endParaRPr>
          </a:p>
          <a:p>
            <a:pPr marL="299085">
              <a:lnSpc>
                <a:spcPts val="228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of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regu</a:t>
            </a:r>
            <a:r>
              <a:rPr dirty="0" sz="2000" spc="-1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6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module.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5894070" y="4520493"/>
            <a:ext cx="4083050" cy="8477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99085" marR="5080" indent="-286385">
              <a:lnSpc>
                <a:spcPts val="2160"/>
              </a:lnSpc>
              <a:buClr>
                <a:srgbClr val="7E7E7E"/>
              </a:buClr>
              <a:buSzPct val="60000"/>
              <a:buFont typeface="Wingdings"/>
              <a:buChar char=""/>
              <a:tabLst>
                <a:tab pos="299720" algn="l"/>
              </a:tabLst>
            </a:pP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cudn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6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dul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2000" spc="-3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2000" spc="-114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mp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ta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b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le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wit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20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sta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ndar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20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60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dule.</a:t>
            </a:r>
            <a:endParaRPr sz="2000">
              <a:latin typeface="Trebuchet MS"/>
              <a:cs typeface="Trebuchet MS"/>
            </a:endParaRPr>
          </a:p>
          <a:p>
            <a:pPr marL="469900">
              <a:lnSpc>
                <a:spcPts val="2130"/>
              </a:lnSpc>
              <a:tabLst>
                <a:tab pos="1320165" algn="l"/>
                <a:tab pos="2332355" algn="l"/>
              </a:tabLst>
            </a:pPr>
            <a:r>
              <a:rPr dirty="0" sz="1600" spc="-7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plac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>
                <a:solidFill>
                  <a:srgbClr val="FFFFFF"/>
                </a:solidFill>
                <a:latin typeface="Courier New"/>
                <a:cs typeface="Courier New"/>
              </a:rPr>
              <a:t>n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 </a:t>
            </a:r>
            <a:r>
              <a:rPr dirty="0" sz="1600" spc="-10">
                <a:solidFill>
                  <a:srgbClr val="FFFFFF"/>
                </a:solidFill>
                <a:latin typeface="Trebuchet MS"/>
                <a:cs typeface="Trebuchet MS"/>
              </a:rPr>
              <a:t>wi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600" spc="-5">
                <a:solidFill>
                  <a:srgbClr val="FFFFFF"/>
                </a:solidFill>
                <a:latin typeface="Trebuchet MS"/>
                <a:cs typeface="Trebuchet MS"/>
              </a:rPr>
              <a:t>h</a:t>
            </a:r>
            <a:r>
              <a:rPr dirty="0" sz="16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 spc="-5">
                <a:solidFill>
                  <a:srgbClr val="FFFFFF"/>
                </a:solidFill>
                <a:latin typeface="Courier New"/>
                <a:cs typeface="Courier New"/>
              </a:rPr>
              <a:t>cudnn</a:t>
            </a:r>
            <a:endParaRPr sz="2000">
              <a:latin typeface="Courier New"/>
              <a:cs typeface="Courier New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756786" y="5685079"/>
            <a:ext cx="291719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CUD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A</a:t>
            </a:r>
            <a:r>
              <a:rPr dirty="0" sz="1800" spc="-8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6.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5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o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n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w</a:t>
            </a:r>
            <a:r>
              <a:rPr dirty="0" sz="1800" spc="5" i="1">
                <a:solidFill>
                  <a:srgbClr val="A6A6A6"/>
                </a:solidFill>
                <a:latin typeface="Trebuchet MS"/>
                <a:cs typeface="Trebuchet MS"/>
              </a:rPr>
              <a:t>e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spc="-35" i="1">
                <a:solidFill>
                  <a:srgbClr val="A6A6A6"/>
                </a:solidFill>
                <a:latin typeface="Trebuchet MS"/>
                <a:cs typeface="Trebuchet MS"/>
              </a:rPr>
              <a:t> 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eq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u</a:t>
            </a:r>
            <a:r>
              <a:rPr dirty="0" sz="1800" spc="-5" i="1">
                <a:solidFill>
                  <a:srgbClr val="A6A6A6"/>
                </a:solidFill>
                <a:latin typeface="Trebuchet MS"/>
                <a:cs typeface="Trebuchet MS"/>
              </a:rPr>
              <a:t>i</a:t>
            </a:r>
            <a:r>
              <a:rPr dirty="0" sz="1800" spc="-15" i="1">
                <a:solidFill>
                  <a:srgbClr val="A6A6A6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A6A6A6"/>
                </a:solidFill>
                <a:latin typeface="Trebuchet MS"/>
                <a:cs typeface="Trebuchet MS"/>
              </a:rPr>
              <a:t>ed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algn="ctr" marL="60325" marR="384175">
              <a:lnSpc>
                <a:spcPct val="100000"/>
              </a:lnSpc>
            </a:pPr>
            <a:r>
              <a:rPr dirty="0" spc="-5"/>
              <a:t>DIGI</a:t>
            </a:r>
            <a:r>
              <a:rPr dirty="0" spc="-10"/>
              <a:t>T</a:t>
            </a:r>
            <a:r>
              <a:rPr dirty="0"/>
              <a:t>S</a:t>
            </a:r>
          </a:p>
          <a:p>
            <a:pPr marL="606425">
              <a:lnSpc>
                <a:spcPct val="100000"/>
              </a:lnSpc>
              <a:spcBef>
                <a:spcPts val="270"/>
              </a:spcBef>
            </a:pPr>
            <a:r>
              <a:rPr dirty="0" sz="2400" spc="-5">
                <a:solidFill>
                  <a:srgbClr val="92D050"/>
                </a:solidFill>
              </a:rPr>
              <a:t>Interactiv</a:t>
            </a:r>
            <a:r>
              <a:rPr dirty="0" sz="2400">
                <a:solidFill>
                  <a:srgbClr val="92D050"/>
                </a:solidFill>
              </a:rPr>
              <a:t>e</a:t>
            </a:r>
            <a:r>
              <a:rPr dirty="0" sz="2400" spc="25">
                <a:solidFill>
                  <a:srgbClr val="92D050"/>
                </a:solidFill>
              </a:rPr>
              <a:t> </a:t>
            </a:r>
            <a:r>
              <a:rPr dirty="0" sz="2400" spc="-5">
                <a:solidFill>
                  <a:srgbClr val="92D050"/>
                </a:solidFill>
              </a:rPr>
              <a:t>Dee</a:t>
            </a:r>
            <a:r>
              <a:rPr dirty="0" sz="2400">
                <a:solidFill>
                  <a:srgbClr val="92D050"/>
                </a:solidFill>
              </a:rPr>
              <a:t>p</a:t>
            </a:r>
            <a:r>
              <a:rPr dirty="0" sz="2400" spc="5">
                <a:solidFill>
                  <a:srgbClr val="92D050"/>
                </a:solidFill>
              </a:rPr>
              <a:t> </a:t>
            </a:r>
            <a:r>
              <a:rPr dirty="0" sz="2400" spc="-5">
                <a:solidFill>
                  <a:srgbClr val="92D050"/>
                </a:solidFill>
              </a:rPr>
              <a:t>Learnin</a:t>
            </a:r>
            <a:r>
              <a:rPr dirty="0" sz="2400">
                <a:solidFill>
                  <a:srgbClr val="92D050"/>
                </a:solidFill>
              </a:rPr>
              <a:t>g</a:t>
            </a:r>
            <a:r>
              <a:rPr dirty="0" sz="2400" spc="10">
                <a:solidFill>
                  <a:srgbClr val="92D050"/>
                </a:solidFill>
              </a:rPr>
              <a:t> </a:t>
            </a:r>
            <a:r>
              <a:rPr dirty="0" sz="2400" spc="-5">
                <a:solidFill>
                  <a:srgbClr val="92D050"/>
                </a:solidFill>
              </a:rPr>
              <a:t>GP</a:t>
            </a:r>
            <a:r>
              <a:rPr dirty="0" sz="2400">
                <a:solidFill>
                  <a:srgbClr val="92D050"/>
                </a:solidFill>
              </a:rPr>
              <a:t>U</a:t>
            </a:r>
            <a:r>
              <a:rPr dirty="0" sz="2400" spc="-35">
                <a:solidFill>
                  <a:srgbClr val="92D050"/>
                </a:solidFill>
              </a:rPr>
              <a:t> </a:t>
            </a:r>
            <a:r>
              <a:rPr dirty="0" sz="2400" spc="-275">
                <a:solidFill>
                  <a:srgbClr val="92D050"/>
                </a:solidFill>
              </a:rPr>
              <a:t>T</a:t>
            </a:r>
            <a:r>
              <a:rPr dirty="0" sz="2400">
                <a:solidFill>
                  <a:srgbClr val="92D050"/>
                </a:solidFill>
              </a:rPr>
              <a:t>raining</a:t>
            </a:r>
            <a:r>
              <a:rPr dirty="0" sz="2400">
                <a:solidFill>
                  <a:srgbClr val="92D050"/>
                </a:solidFill>
              </a:rPr>
              <a:t> </a:t>
            </a:r>
            <a:r>
              <a:rPr dirty="0" sz="2400">
                <a:solidFill>
                  <a:srgbClr val="92D050"/>
                </a:solidFill>
              </a:rPr>
              <a:t>System</a:t>
            </a:r>
            <a:endParaRPr sz="2400"/>
          </a:p>
        </p:txBody>
      </p:sp>
      <p:sp>
        <p:nvSpPr>
          <p:cNvPr id="7" name="object 7"/>
          <p:cNvSpPr/>
          <p:nvPr/>
        </p:nvSpPr>
        <p:spPr>
          <a:xfrm>
            <a:off x="441934" y="2139442"/>
            <a:ext cx="126492" cy="2133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441934" y="3317494"/>
            <a:ext cx="126492" cy="21336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41934" y="4166361"/>
            <a:ext cx="126492" cy="2133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29259" y="1577247"/>
            <a:ext cx="4761865" cy="40830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43840" indent="-231775">
              <a:lnSpc>
                <a:spcPct val="100000"/>
              </a:lnSpc>
            </a:pP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Dat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Scien</a:t>
            </a:r>
            <a:r>
              <a:rPr dirty="0" sz="2400" spc="-15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ist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s</a:t>
            </a:r>
            <a:r>
              <a:rPr dirty="0" sz="2400" spc="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&amp;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Researc</a:t>
            </a:r>
            <a:r>
              <a:rPr dirty="0" sz="2400" spc="-15">
                <a:solidFill>
                  <a:srgbClr val="B3B3B3"/>
                </a:solidFill>
                <a:latin typeface="Trebuchet MS"/>
                <a:cs typeface="Trebuchet MS"/>
              </a:rPr>
              <a:t>h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ers:</a:t>
            </a:r>
            <a:endParaRPr sz="2400">
              <a:latin typeface="Trebuchet MS"/>
              <a:cs typeface="Trebuchet MS"/>
            </a:endParaRPr>
          </a:p>
          <a:p>
            <a:pPr marL="243840" marR="357505">
              <a:lnSpc>
                <a:spcPct val="90100"/>
              </a:lnSpc>
              <a:spcBef>
                <a:spcPts val="1495"/>
              </a:spcBef>
            </a:pP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Quickly</a:t>
            </a:r>
            <a:r>
              <a:rPr dirty="0" sz="2400" spc="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desi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g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 spc="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th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bes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400" spc="1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deep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neura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netw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rk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(DN</a:t>
            </a:r>
            <a:r>
              <a:rPr dirty="0" sz="2400" spc="5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)</a:t>
            </a:r>
            <a:r>
              <a:rPr dirty="0" sz="2400" spc="2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for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your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a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ta</a:t>
            </a:r>
            <a:endParaRPr sz="2400">
              <a:latin typeface="Trebuchet MS"/>
              <a:cs typeface="Trebuchet MS"/>
            </a:endParaRPr>
          </a:p>
          <a:p>
            <a:pPr marL="243840" marR="476884">
              <a:lnSpc>
                <a:spcPts val="2590"/>
              </a:lnSpc>
              <a:spcBef>
                <a:spcPts val="1540"/>
              </a:spcBef>
            </a:pP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Vis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u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all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y</a:t>
            </a:r>
            <a:r>
              <a:rPr dirty="0" sz="2400" spc="4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mo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it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o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r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400" spc="5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training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qual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y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rea</a:t>
            </a:r>
            <a:r>
              <a:rPr dirty="0" sz="2400" spc="5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time</a:t>
            </a:r>
            <a:endParaRPr sz="2400">
              <a:latin typeface="Trebuchet MS"/>
              <a:cs typeface="Trebuchet MS"/>
            </a:endParaRPr>
          </a:p>
          <a:p>
            <a:pPr marL="243840">
              <a:lnSpc>
                <a:spcPts val="2735"/>
              </a:lnSpc>
              <a:spcBef>
                <a:spcPts val="1175"/>
              </a:spcBef>
            </a:pP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Mana</a:t>
            </a:r>
            <a:r>
              <a:rPr dirty="0" sz="2400" spc="-15">
                <a:solidFill>
                  <a:srgbClr val="B3B3B3"/>
                </a:solidFill>
                <a:latin typeface="Trebuchet MS"/>
                <a:cs typeface="Trebuchet MS"/>
              </a:rPr>
              <a:t>g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e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trai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n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in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g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of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man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y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5">
                <a:solidFill>
                  <a:srgbClr val="B3B3B3"/>
                </a:solidFill>
                <a:latin typeface="Trebuchet MS"/>
                <a:cs typeface="Trebuchet MS"/>
              </a:rPr>
              <a:t>D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NN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s</a:t>
            </a:r>
            <a:r>
              <a:rPr dirty="0" sz="2400" spc="1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in</a:t>
            </a:r>
            <a:endParaRPr sz="2400">
              <a:latin typeface="Trebuchet MS"/>
              <a:cs typeface="Trebuchet MS"/>
            </a:endParaRPr>
          </a:p>
          <a:p>
            <a:pPr marL="243840">
              <a:lnSpc>
                <a:spcPts val="2735"/>
              </a:lnSpc>
            </a:pP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paralle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l</a:t>
            </a:r>
            <a:r>
              <a:rPr dirty="0" sz="2400" spc="3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on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mult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i</a:t>
            </a:r>
            <a:r>
              <a:rPr dirty="0" sz="2400" spc="-10">
                <a:solidFill>
                  <a:srgbClr val="B3B3B3"/>
                </a:solidFill>
                <a:latin typeface="Trebuchet MS"/>
                <a:cs typeface="Trebuchet MS"/>
              </a:rPr>
              <a:t>-</a:t>
            </a:r>
            <a:r>
              <a:rPr dirty="0" sz="2400" spc="-5">
                <a:solidFill>
                  <a:srgbClr val="B3B3B3"/>
                </a:solidFill>
                <a:latin typeface="Trebuchet MS"/>
                <a:cs typeface="Trebuchet MS"/>
              </a:rPr>
              <a:t>GP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U</a:t>
            </a:r>
            <a:r>
              <a:rPr dirty="0" sz="2400" spc="20">
                <a:solidFill>
                  <a:srgbClr val="B3B3B3"/>
                </a:solidFill>
                <a:latin typeface="Trebuchet MS"/>
                <a:cs typeface="Trebuchet MS"/>
              </a:rPr>
              <a:t> </a:t>
            </a:r>
            <a:r>
              <a:rPr dirty="0" sz="2400">
                <a:solidFill>
                  <a:srgbClr val="B3B3B3"/>
                </a:solidFill>
                <a:latin typeface="Trebuchet MS"/>
                <a:cs typeface="Trebuchet MS"/>
              </a:rPr>
              <a:t>systems</a:t>
            </a:r>
            <a:endParaRPr sz="24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2400">
              <a:latin typeface="Times New Roman"/>
              <a:cs typeface="Times New Roman"/>
            </a:endParaRPr>
          </a:p>
          <a:p>
            <a:pPr marL="1351915">
              <a:lnSpc>
                <a:spcPct val="100000"/>
              </a:lnSpc>
              <a:spcBef>
                <a:spcPts val="1975"/>
              </a:spcBef>
            </a:pP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d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e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ve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o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p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e</a:t>
            </a:r>
            <a:r>
              <a:rPr dirty="0" sz="1800" spc="-105">
                <a:solidFill>
                  <a:srgbClr val="409935"/>
                </a:solidFill>
                <a:latin typeface="Arial"/>
                <a:cs typeface="Arial"/>
              </a:rPr>
              <a:t>r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.nvi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d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i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a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.com/d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g</a:t>
            </a:r>
            <a:r>
              <a:rPr dirty="0" sz="1800" spc="-10">
                <a:solidFill>
                  <a:srgbClr val="409935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409935"/>
                </a:solidFill>
                <a:latin typeface="Arial"/>
                <a:cs typeface="Arial"/>
              </a:rPr>
              <a:t>ts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427726" y="1451610"/>
            <a:ext cx="3603625" cy="33943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7042277" y="2246376"/>
            <a:ext cx="3677665" cy="346786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5400">
              <a:lnSpc>
                <a:spcPct val="100000"/>
              </a:lnSpc>
            </a:pPr>
            <a:fld id="{81D60167-4931-47E6-BA6A-407CBD079E47}" type="slidenum">
              <a:rPr dirty="0"/>
              <a:t>32</a:t>
            </a:fld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138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34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641852" y="2412568"/>
            <a:ext cx="3406775" cy="304165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1522475" y="499872"/>
            <a:ext cx="4309872" cy="19095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/>
          <p:nvPr/>
        </p:nvSpPr>
        <p:spPr>
          <a:xfrm>
            <a:off x="1546352" y="523875"/>
            <a:ext cx="4191000" cy="1790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" name="object 12"/>
          <p:cNvSpPr/>
          <p:nvPr/>
        </p:nvSpPr>
        <p:spPr>
          <a:xfrm>
            <a:off x="382460" y="3020567"/>
            <a:ext cx="3013202" cy="1825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5019547" y="5631969"/>
            <a:ext cx="2098675" cy="33337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ose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100" spc="10">
                <a:solidFill>
                  <a:srgbClr val="FFFFFF"/>
                </a:solidFill>
                <a:latin typeface="Arial"/>
                <a:cs typeface="Arial"/>
              </a:rPr>
              <a:t>k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,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mo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e,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or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cre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1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3105150" y="1125855"/>
            <a:ext cx="499745" cy="293370"/>
          </a:xfrm>
          <a:custGeom>
            <a:avLst/>
            <a:gdLst/>
            <a:ahLst/>
            <a:cxnLst/>
            <a:rect l="l" t="t" r="r" b="b"/>
            <a:pathLst>
              <a:path w="499745" h="293369">
                <a:moveTo>
                  <a:pt x="0" y="146685"/>
                </a:moveTo>
                <a:lnTo>
                  <a:pt x="12739" y="100315"/>
                </a:lnTo>
                <a:lnTo>
                  <a:pt x="37437" y="69411"/>
                </a:lnTo>
                <a:lnTo>
                  <a:pt x="73183" y="42957"/>
                </a:lnTo>
                <a:lnTo>
                  <a:pt x="118239" y="21973"/>
                </a:lnTo>
                <a:lnTo>
                  <a:pt x="170866" y="7476"/>
                </a:lnTo>
                <a:lnTo>
                  <a:pt x="209299" y="1919"/>
                </a:lnTo>
                <a:lnTo>
                  <a:pt x="249809" y="0"/>
                </a:lnTo>
                <a:lnTo>
                  <a:pt x="270291" y="486"/>
                </a:lnTo>
                <a:lnTo>
                  <a:pt x="309826" y="4262"/>
                </a:lnTo>
                <a:lnTo>
                  <a:pt x="364591" y="16370"/>
                </a:lnTo>
                <a:lnTo>
                  <a:pt x="412364" y="35304"/>
                </a:lnTo>
                <a:lnTo>
                  <a:pt x="451406" y="60048"/>
                </a:lnTo>
                <a:lnTo>
                  <a:pt x="479980" y="89582"/>
                </a:lnTo>
                <a:lnTo>
                  <a:pt x="498789" y="134652"/>
                </a:lnTo>
                <a:lnTo>
                  <a:pt x="499617" y="146685"/>
                </a:lnTo>
                <a:lnTo>
                  <a:pt x="498789" y="158717"/>
                </a:lnTo>
                <a:lnTo>
                  <a:pt x="479980" y="203787"/>
                </a:lnTo>
                <a:lnTo>
                  <a:pt x="451406" y="233321"/>
                </a:lnTo>
                <a:lnTo>
                  <a:pt x="412364" y="258065"/>
                </a:lnTo>
                <a:lnTo>
                  <a:pt x="364591" y="276999"/>
                </a:lnTo>
                <a:lnTo>
                  <a:pt x="309826" y="289107"/>
                </a:lnTo>
                <a:lnTo>
                  <a:pt x="270291" y="292883"/>
                </a:lnTo>
                <a:lnTo>
                  <a:pt x="249809" y="293370"/>
                </a:lnTo>
                <a:lnTo>
                  <a:pt x="229326" y="292883"/>
                </a:lnTo>
                <a:lnTo>
                  <a:pt x="189791" y="289107"/>
                </a:lnTo>
                <a:lnTo>
                  <a:pt x="135026" y="276999"/>
                </a:lnTo>
                <a:lnTo>
                  <a:pt x="87253" y="258065"/>
                </a:lnTo>
                <a:lnTo>
                  <a:pt x="48211" y="233321"/>
                </a:lnTo>
                <a:lnTo>
                  <a:pt x="19637" y="203787"/>
                </a:lnTo>
                <a:lnTo>
                  <a:pt x="828" y="158717"/>
                </a:lnTo>
                <a:lnTo>
                  <a:pt x="0" y="146685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1888998" y="1370075"/>
            <a:ext cx="1296670" cy="1520190"/>
          </a:xfrm>
          <a:custGeom>
            <a:avLst/>
            <a:gdLst/>
            <a:ahLst/>
            <a:cxnLst/>
            <a:rect l="l" t="t" r="r" b="b"/>
            <a:pathLst>
              <a:path w="1296670" h="1520189">
                <a:moveTo>
                  <a:pt x="20446" y="1437004"/>
                </a:moveTo>
                <a:lnTo>
                  <a:pt x="0" y="1519682"/>
                </a:lnTo>
                <a:lnTo>
                  <a:pt x="78485" y="1486408"/>
                </a:lnTo>
                <a:lnTo>
                  <a:pt x="68041" y="1477518"/>
                </a:lnTo>
                <a:lnTo>
                  <a:pt x="48513" y="1477518"/>
                </a:lnTo>
                <a:lnTo>
                  <a:pt x="34035" y="1465199"/>
                </a:lnTo>
                <a:lnTo>
                  <a:pt x="42245" y="1455560"/>
                </a:lnTo>
                <a:lnTo>
                  <a:pt x="20446" y="1437004"/>
                </a:lnTo>
                <a:close/>
              </a:path>
              <a:path w="1296670" h="1520189">
                <a:moveTo>
                  <a:pt x="42245" y="1455560"/>
                </a:moveTo>
                <a:lnTo>
                  <a:pt x="34035" y="1465199"/>
                </a:lnTo>
                <a:lnTo>
                  <a:pt x="48513" y="1477518"/>
                </a:lnTo>
                <a:lnTo>
                  <a:pt x="56721" y="1467882"/>
                </a:lnTo>
                <a:lnTo>
                  <a:pt x="42245" y="1455560"/>
                </a:lnTo>
                <a:close/>
              </a:path>
              <a:path w="1296670" h="1520189">
                <a:moveTo>
                  <a:pt x="56721" y="1467882"/>
                </a:moveTo>
                <a:lnTo>
                  <a:pt x="48513" y="1477518"/>
                </a:lnTo>
                <a:lnTo>
                  <a:pt x="68041" y="1477518"/>
                </a:lnTo>
                <a:lnTo>
                  <a:pt x="56721" y="1467882"/>
                </a:lnTo>
                <a:close/>
              </a:path>
              <a:path w="1296670" h="1520189">
                <a:moveTo>
                  <a:pt x="1282064" y="0"/>
                </a:moveTo>
                <a:lnTo>
                  <a:pt x="42245" y="1455560"/>
                </a:lnTo>
                <a:lnTo>
                  <a:pt x="56721" y="1467882"/>
                </a:lnTo>
                <a:lnTo>
                  <a:pt x="1296543" y="12319"/>
                </a:lnTo>
                <a:lnTo>
                  <a:pt x="1282064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3232785" y="230545"/>
            <a:ext cx="111188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M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ain</a:t>
            </a:r>
            <a:r>
              <a:rPr dirty="0" sz="14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400">
                <a:solidFill>
                  <a:srgbClr val="FFFFFF"/>
                </a:solidFill>
                <a:latin typeface="Arial"/>
                <a:cs typeface="Arial"/>
              </a:rPr>
              <a:t>onsole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00887" y="2814753"/>
            <a:ext cx="125158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re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te</a:t>
            </a:r>
            <a:r>
              <a:rPr dirty="0" sz="1100" spc="-2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tas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</a:t>
            </a:r>
            <a:endParaRPr sz="1100">
              <a:latin typeface="Arial"/>
              <a:cs typeface="Arial"/>
            </a:endParaRPr>
          </a:p>
        </p:txBody>
      </p:sp>
      <p:sp>
        <p:nvSpPr>
          <p:cNvPr id="18" name="object 18"/>
          <p:cNvSpPr/>
          <p:nvPr/>
        </p:nvSpPr>
        <p:spPr>
          <a:xfrm>
            <a:off x="5164963" y="1125855"/>
            <a:ext cx="445770" cy="293370"/>
          </a:xfrm>
          <a:custGeom>
            <a:avLst/>
            <a:gdLst/>
            <a:ahLst/>
            <a:cxnLst/>
            <a:rect l="l" t="t" r="r" b="b"/>
            <a:pathLst>
              <a:path w="445770" h="293369">
                <a:moveTo>
                  <a:pt x="0" y="146685"/>
                </a:moveTo>
                <a:lnTo>
                  <a:pt x="11351" y="100315"/>
                </a:lnTo>
                <a:lnTo>
                  <a:pt x="42960" y="60048"/>
                </a:lnTo>
                <a:lnTo>
                  <a:pt x="77753" y="35304"/>
                </a:lnTo>
                <a:lnTo>
                  <a:pt x="120327" y="16370"/>
                </a:lnTo>
                <a:lnTo>
                  <a:pt x="169136" y="4262"/>
                </a:lnTo>
                <a:lnTo>
                  <a:pt x="222631" y="0"/>
                </a:lnTo>
                <a:lnTo>
                  <a:pt x="240887" y="486"/>
                </a:lnTo>
                <a:lnTo>
                  <a:pt x="292992" y="7476"/>
                </a:lnTo>
                <a:lnTo>
                  <a:pt x="339894" y="21973"/>
                </a:lnTo>
                <a:lnTo>
                  <a:pt x="380047" y="42957"/>
                </a:lnTo>
                <a:lnTo>
                  <a:pt x="411902" y="69411"/>
                </a:lnTo>
                <a:lnTo>
                  <a:pt x="438790" y="111430"/>
                </a:lnTo>
                <a:lnTo>
                  <a:pt x="445262" y="146685"/>
                </a:lnTo>
                <a:lnTo>
                  <a:pt x="444523" y="158717"/>
                </a:lnTo>
                <a:lnTo>
                  <a:pt x="427763" y="203787"/>
                </a:lnTo>
                <a:lnTo>
                  <a:pt x="402301" y="233321"/>
                </a:lnTo>
                <a:lnTo>
                  <a:pt x="367508" y="258065"/>
                </a:lnTo>
                <a:lnTo>
                  <a:pt x="324934" y="276999"/>
                </a:lnTo>
                <a:lnTo>
                  <a:pt x="276125" y="289107"/>
                </a:lnTo>
                <a:lnTo>
                  <a:pt x="222631" y="293370"/>
                </a:lnTo>
                <a:lnTo>
                  <a:pt x="204374" y="292883"/>
                </a:lnTo>
                <a:lnTo>
                  <a:pt x="152269" y="285893"/>
                </a:lnTo>
                <a:lnTo>
                  <a:pt x="105367" y="271396"/>
                </a:lnTo>
                <a:lnTo>
                  <a:pt x="65214" y="250412"/>
                </a:lnTo>
                <a:lnTo>
                  <a:pt x="33359" y="223958"/>
                </a:lnTo>
                <a:lnTo>
                  <a:pt x="6471" y="181939"/>
                </a:lnTo>
                <a:lnTo>
                  <a:pt x="0" y="146685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5537072" y="1371091"/>
            <a:ext cx="464184" cy="712470"/>
          </a:xfrm>
          <a:custGeom>
            <a:avLst/>
            <a:gdLst/>
            <a:ahLst/>
            <a:cxnLst/>
            <a:rect l="l" t="t" r="r" b="b"/>
            <a:pathLst>
              <a:path w="464185" h="712469">
                <a:moveTo>
                  <a:pt x="414374" y="653273"/>
                </a:moveTo>
                <a:lnTo>
                  <a:pt x="390398" y="668782"/>
                </a:lnTo>
                <a:lnTo>
                  <a:pt x="463676" y="712088"/>
                </a:lnTo>
                <a:lnTo>
                  <a:pt x="458409" y="663956"/>
                </a:lnTo>
                <a:lnTo>
                  <a:pt x="421259" y="663956"/>
                </a:lnTo>
                <a:lnTo>
                  <a:pt x="414374" y="653273"/>
                </a:lnTo>
                <a:close/>
              </a:path>
              <a:path w="464185" h="712469">
                <a:moveTo>
                  <a:pt x="430404" y="642904"/>
                </a:moveTo>
                <a:lnTo>
                  <a:pt x="414374" y="653273"/>
                </a:lnTo>
                <a:lnTo>
                  <a:pt x="421259" y="663956"/>
                </a:lnTo>
                <a:lnTo>
                  <a:pt x="437261" y="653542"/>
                </a:lnTo>
                <a:lnTo>
                  <a:pt x="430404" y="642904"/>
                </a:lnTo>
                <a:close/>
              </a:path>
              <a:path w="464185" h="712469">
                <a:moveTo>
                  <a:pt x="454405" y="627380"/>
                </a:moveTo>
                <a:lnTo>
                  <a:pt x="430404" y="642904"/>
                </a:lnTo>
                <a:lnTo>
                  <a:pt x="437261" y="653542"/>
                </a:lnTo>
                <a:lnTo>
                  <a:pt x="421259" y="663956"/>
                </a:lnTo>
                <a:lnTo>
                  <a:pt x="458409" y="663956"/>
                </a:lnTo>
                <a:lnTo>
                  <a:pt x="454405" y="627380"/>
                </a:lnTo>
                <a:close/>
              </a:path>
              <a:path w="464185" h="712469">
                <a:moveTo>
                  <a:pt x="16001" y="0"/>
                </a:moveTo>
                <a:lnTo>
                  <a:pt x="0" y="10287"/>
                </a:lnTo>
                <a:lnTo>
                  <a:pt x="414374" y="653273"/>
                </a:lnTo>
                <a:lnTo>
                  <a:pt x="430404" y="642904"/>
                </a:lnTo>
                <a:lnTo>
                  <a:pt x="1600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4800600" y="3688130"/>
            <a:ext cx="2209800" cy="1226820"/>
          </a:xfrm>
          <a:custGeom>
            <a:avLst/>
            <a:gdLst/>
            <a:ahLst/>
            <a:cxnLst/>
            <a:rect l="l" t="t" r="r" b="b"/>
            <a:pathLst>
              <a:path w="2209800" h="1226820">
                <a:moveTo>
                  <a:pt x="0" y="1226769"/>
                </a:moveTo>
                <a:lnTo>
                  <a:pt x="2209800" y="1226769"/>
                </a:lnTo>
                <a:lnTo>
                  <a:pt x="2209800" y="0"/>
                </a:lnTo>
                <a:lnTo>
                  <a:pt x="0" y="0"/>
                </a:lnTo>
                <a:lnTo>
                  <a:pt x="0" y="1226769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5892419" y="4914900"/>
            <a:ext cx="233045" cy="663575"/>
          </a:xfrm>
          <a:custGeom>
            <a:avLst/>
            <a:gdLst/>
            <a:ahLst/>
            <a:cxnLst/>
            <a:rect l="l" t="t" r="r" b="b"/>
            <a:pathLst>
              <a:path w="233045" h="663575">
                <a:moveTo>
                  <a:pt x="45266" y="69723"/>
                </a:moveTo>
                <a:lnTo>
                  <a:pt x="27113" y="75519"/>
                </a:lnTo>
                <a:lnTo>
                  <a:pt x="214756" y="663486"/>
                </a:lnTo>
                <a:lnTo>
                  <a:pt x="232790" y="657694"/>
                </a:lnTo>
                <a:lnTo>
                  <a:pt x="45266" y="69723"/>
                </a:lnTo>
                <a:close/>
              </a:path>
              <a:path w="233045" h="663575">
                <a:moveTo>
                  <a:pt x="13080" y="0"/>
                </a:moveTo>
                <a:lnTo>
                  <a:pt x="0" y="84175"/>
                </a:lnTo>
                <a:lnTo>
                  <a:pt x="27113" y="75519"/>
                </a:lnTo>
                <a:lnTo>
                  <a:pt x="23240" y="63385"/>
                </a:lnTo>
                <a:lnTo>
                  <a:pt x="41401" y="57607"/>
                </a:lnTo>
                <a:lnTo>
                  <a:pt x="69189" y="57607"/>
                </a:lnTo>
                <a:lnTo>
                  <a:pt x="13080" y="0"/>
                </a:lnTo>
                <a:close/>
              </a:path>
              <a:path w="233045" h="663575">
                <a:moveTo>
                  <a:pt x="41401" y="57607"/>
                </a:moveTo>
                <a:lnTo>
                  <a:pt x="23240" y="63385"/>
                </a:lnTo>
                <a:lnTo>
                  <a:pt x="27113" y="75519"/>
                </a:lnTo>
                <a:lnTo>
                  <a:pt x="45266" y="69723"/>
                </a:lnTo>
                <a:lnTo>
                  <a:pt x="41401" y="57607"/>
                </a:lnTo>
                <a:close/>
              </a:path>
              <a:path w="233045" h="663575">
                <a:moveTo>
                  <a:pt x="69189" y="57607"/>
                </a:moveTo>
                <a:lnTo>
                  <a:pt x="41401" y="57607"/>
                </a:lnTo>
                <a:lnTo>
                  <a:pt x="45266" y="69723"/>
                </a:lnTo>
                <a:lnTo>
                  <a:pt x="72516" y="61023"/>
                </a:lnTo>
                <a:lnTo>
                  <a:pt x="69189" y="57607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 txBox="1"/>
          <p:nvPr/>
        </p:nvSpPr>
        <p:spPr>
          <a:xfrm>
            <a:off x="5816853" y="2108506"/>
            <a:ext cx="1490980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 spc="15">
                <a:solidFill>
                  <a:srgbClr val="FFFFFF"/>
                </a:solidFill>
                <a:latin typeface="Arial"/>
                <a:cs typeface="Arial"/>
              </a:rPr>
              <a:t>f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g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ure</a:t>
            </a:r>
            <a:r>
              <a:rPr dirty="0" sz="1100" spc="-3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et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w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ork</a:t>
            </a:r>
            <a:endParaRPr sz="11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3474846" y="5685004"/>
            <a:ext cx="864235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S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tart</a:t>
            </a:r>
            <a:r>
              <a:rPr dirty="0" sz="1100" spc="-2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5">
                <a:solidFill>
                  <a:srgbClr val="FFFFFF"/>
                </a:solidFill>
                <a:latin typeface="Arial"/>
                <a:cs typeface="Arial"/>
              </a:rPr>
              <a:t>T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ra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</a:t>
            </a: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ng</a:t>
            </a:r>
            <a:endParaRPr sz="11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342257" y="5361216"/>
            <a:ext cx="320040" cy="404495"/>
          </a:xfrm>
          <a:custGeom>
            <a:avLst/>
            <a:gdLst/>
            <a:ahLst/>
            <a:cxnLst/>
            <a:rect l="l" t="t" r="r" b="b"/>
            <a:pathLst>
              <a:path w="320039" h="404495">
                <a:moveTo>
                  <a:pt x="265073" y="54119"/>
                </a:moveTo>
                <a:lnTo>
                  <a:pt x="0" y="392264"/>
                </a:lnTo>
                <a:lnTo>
                  <a:pt x="14985" y="404025"/>
                </a:lnTo>
                <a:lnTo>
                  <a:pt x="280058" y="65869"/>
                </a:lnTo>
                <a:lnTo>
                  <a:pt x="265073" y="54119"/>
                </a:lnTo>
                <a:close/>
              </a:path>
              <a:path w="320039" h="404495">
                <a:moveTo>
                  <a:pt x="310540" y="44107"/>
                </a:moveTo>
                <a:lnTo>
                  <a:pt x="272922" y="44107"/>
                </a:lnTo>
                <a:lnTo>
                  <a:pt x="287908" y="55854"/>
                </a:lnTo>
                <a:lnTo>
                  <a:pt x="280058" y="65869"/>
                </a:lnTo>
                <a:lnTo>
                  <a:pt x="302513" y="83477"/>
                </a:lnTo>
                <a:lnTo>
                  <a:pt x="310540" y="44107"/>
                </a:lnTo>
                <a:close/>
              </a:path>
              <a:path w="320039" h="404495">
                <a:moveTo>
                  <a:pt x="272922" y="44107"/>
                </a:moveTo>
                <a:lnTo>
                  <a:pt x="265073" y="54119"/>
                </a:lnTo>
                <a:lnTo>
                  <a:pt x="280058" y="65869"/>
                </a:lnTo>
                <a:lnTo>
                  <a:pt x="287908" y="55854"/>
                </a:lnTo>
                <a:lnTo>
                  <a:pt x="272922" y="44107"/>
                </a:lnTo>
                <a:close/>
              </a:path>
              <a:path w="320039" h="404495">
                <a:moveTo>
                  <a:pt x="319531" y="0"/>
                </a:moveTo>
                <a:lnTo>
                  <a:pt x="242569" y="36474"/>
                </a:lnTo>
                <a:lnTo>
                  <a:pt x="265073" y="54119"/>
                </a:lnTo>
                <a:lnTo>
                  <a:pt x="272922" y="44107"/>
                </a:lnTo>
                <a:lnTo>
                  <a:pt x="310540" y="44107"/>
                </a:lnTo>
                <a:lnTo>
                  <a:pt x="319531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 txBox="1"/>
          <p:nvPr/>
        </p:nvSpPr>
        <p:spPr>
          <a:xfrm>
            <a:off x="1874647" y="5042485"/>
            <a:ext cx="1432560" cy="1657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100" spc="-1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h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ose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 spc="-15">
                <a:solidFill>
                  <a:srgbClr val="FFFFFF"/>
                </a:solidFill>
                <a:latin typeface="Arial"/>
                <a:cs typeface="Arial"/>
              </a:rPr>
              <a:t>y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u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r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d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a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ta</a:t>
            </a:r>
            <a:r>
              <a:rPr dirty="0" sz="1100" spc="-5">
                <a:solidFill>
                  <a:srgbClr val="FFFFFF"/>
                </a:solidFill>
                <a:latin typeface="Arial"/>
                <a:cs typeface="Arial"/>
              </a:rPr>
              <a:t>b</a:t>
            </a:r>
            <a:r>
              <a:rPr dirty="0" sz="1100">
                <a:solidFill>
                  <a:srgbClr val="FFFFFF"/>
                </a:solidFill>
                <a:latin typeface="Arial"/>
                <a:cs typeface="Arial"/>
              </a:rPr>
              <a:t>ase</a:t>
            </a:r>
            <a:endParaRPr sz="1100">
              <a:latin typeface="Arial"/>
              <a:cs typeface="Arial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3436111" y="3298316"/>
            <a:ext cx="456565" cy="1821180"/>
          </a:xfrm>
          <a:custGeom>
            <a:avLst/>
            <a:gdLst/>
            <a:ahLst/>
            <a:cxnLst/>
            <a:rect l="l" t="t" r="r" b="b"/>
            <a:pathLst>
              <a:path w="456564" h="1821179">
                <a:moveTo>
                  <a:pt x="409846" y="72049"/>
                </a:moveTo>
                <a:lnTo>
                  <a:pt x="0" y="1816442"/>
                </a:lnTo>
                <a:lnTo>
                  <a:pt x="18541" y="1820798"/>
                </a:lnTo>
                <a:lnTo>
                  <a:pt x="428382" y="76390"/>
                </a:lnTo>
                <a:lnTo>
                  <a:pt x="409846" y="72049"/>
                </a:lnTo>
                <a:close/>
              </a:path>
              <a:path w="456564" h="1821179">
                <a:moveTo>
                  <a:pt x="450794" y="59689"/>
                </a:moveTo>
                <a:lnTo>
                  <a:pt x="412750" y="59689"/>
                </a:lnTo>
                <a:lnTo>
                  <a:pt x="431291" y="64007"/>
                </a:lnTo>
                <a:lnTo>
                  <a:pt x="428382" y="76390"/>
                </a:lnTo>
                <a:lnTo>
                  <a:pt x="456311" y="82930"/>
                </a:lnTo>
                <a:lnTo>
                  <a:pt x="450794" y="59689"/>
                </a:lnTo>
                <a:close/>
              </a:path>
              <a:path w="456564" h="1821179">
                <a:moveTo>
                  <a:pt x="412750" y="59689"/>
                </a:moveTo>
                <a:lnTo>
                  <a:pt x="409846" y="72049"/>
                </a:lnTo>
                <a:lnTo>
                  <a:pt x="428382" y="76390"/>
                </a:lnTo>
                <a:lnTo>
                  <a:pt x="431291" y="64007"/>
                </a:lnTo>
                <a:lnTo>
                  <a:pt x="412750" y="59689"/>
                </a:lnTo>
                <a:close/>
              </a:path>
              <a:path w="456564" h="1821179">
                <a:moveTo>
                  <a:pt x="436625" y="0"/>
                </a:moveTo>
                <a:lnTo>
                  <a:pt x="382015" y="65531"/>
                </a:lnTo>
                <a:lnTo>
                  <a:pt x="409846" y="72049"/>
                </a:lnTo>
                <a:lnTo>
                  <a:pt x="412750" y="59689"/>
                </a:lnTo>
                <a:lnTo>
                  <a:pt x="450794" y="59689"/>
                </a:lnTo>
                <a:lnTo>
                  <a:pt x="436625" y="0"/>
                </a:lnTo>
                <a:close/>
              </a:path>
            </a:pathLst>
          </a:custGeom>
          <a:solidFill>
            <a:srgbClr val="00AF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4566539" y="5245201"/>
            <a:ext cx="190500" cy="116205"/>
          </a:xfrm>
          <a:custGeom>
            <a:avLst/>
            <a:gdLst/>
            <a:ahLst/>
            <a:cxnLst/>
            <a:rect l="l" t="t" r="r" b="b"/>
            <a:pathLst>
              <a:path w="190500" h="116204">
                <a:moveTo>
                  <a:pt x="0" y="19329"/>
                </a:moveTo>
                <a:lnTo>
                  <a:pt x="4935" y="6415"/>
                </a:lnTo>
                <a:lnTo>
                  <a:pt x="17089" y="125"/>
                </a:lnTo>
                <a:lnTo>
                  <a:pt x="171196" y="0"/>
                </a:lnTo>
                <a:lnTo>
                  <a:pt x="184093" y="4942"/>
                </a:lnTo>
                <a:lnTo>
                  <a:pt x="190374" y="17112"/>
                </a:lnTo>
                <a:lnTo>
                  <a:pt x="190500" y="96672"/>
                </a:lnTo>
                <a:lnTo>
                  <a:pt x="185567" y="109588"/>
                </a:lnTo>
                <a:lnTo>
                  <a:pt x="173420" y="115887"/>
                </a:lnTo>
                <a:lnTo>
                  <a:pt x="19303" y="116014"/>
                </a:lnTo>
                <a:lnTo>
                  <a:pt x="6409" y="111068"/>
                </a:lnTo>
                <a:lnTo>
                  <a:pt x="126" y="98899"/>
                </a:lnTo>
                <a:lnTo>
                  <a:pt x="0" y="19329"/>
                </a:lnTo>
                <a:close/>
              </a:path>
            </a:pathLst>
          </a:custGeom>
          <a:ln w="2540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 txBox="1">
            <a:spLocks noGrp="1"/>
          </p:cNvSpPr>
          <p:nvPr>
            <p:ph type="title"/>
          </p:nvPr>
        </p:nvSpPr>
        <p:spPr>
          <a:xfrm>
            <a:off x="7941691" y="1565301"/>
            <a:ext cx="2277110" cy="33020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400" spc="-5">
                <a:solidFill>
                  <a:srgbClr val="92D050"/>
                </a:solidFill>
              </a:rPr>
              <a:t>D</a:t>
            </a:r>
            <a:r>
              <a:rPr dirty="0" sz="2400" spc="5">
                <a:solidFill>
                  <a:srgbClr val="92D050"/>
                </a:solidFill>
              </a:rPr>
              <a:t>I</a:t>
            </a:r>
            <a:r>
              <a:rPr dirty="0" sz="2400" spc="-5">
                <a:solidFill>
                  <a:srgbClr val="92D050"/>
                </a:solidFill>
              </a:rPr>
              <a:t>GIT</a:t>
            </a:r>
            <a:r>
              <a:rPr dirty="0" sz="2400">
                <a:solidFill>
                  <a:srgbClr val="92D050"/>
                </a:solidFill>
              </a:rPr>
              <a:t>S</a:t>
            </a:r>
            <a:r>
              <a:rPr dirty="0" sz="2400" spc="-15">
                <a:solidFill>
                  <a:srgbClr val="92D050"/>
                </a:solidFill>
              </a:rPr>
              <a:t> </a:t>
            </a:r>
            <a:r>
              <a:rPr dirty="0" sz="2400" spc="-114">
                <a:solidFill>
                  <a:srgbClr val="92D050"/>
                </a:solidFill>
              </a:rPr>
              <a:t>W</a:t>
            </a:r>
            <a:r>
              <a:rPr dirty="0" sz="2400" spc="-5">
                <a:solidFill>
                  <a:srgbClr val="92D050"/>
                </a:solidFill>
              </a:rPr>
              <a:t>orkflow</a:t>
            </a:r>
            <a:endParaRPr sz="2400"/>
          </a:p>
        </p:txBody>
      </p:sp>
      <p:sp>
        <p:nvSpPr>
          <p:cNvPr id="29" name="object 29"/>
          <p:cNvSpPr/>
          <p:nvPr/>
        </p:nvSpPr>
        <p:spPr>
          <a:xfrm>
            <a:off x="7708392" y="477519"/>
            <a:ext cx="15875" cy="541263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 txBox="1"/>
          <p:nvPr/>
        </p:nvSpPr>
        <p:spPr>
          <a:xfrm>
            <a:off x="8184642" y="2194484"/>
            <a:ext cx="222250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Creat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e</a:t>
            </a:r>
            <a:r>
              <a:rPr dirty="0" sz="1800" spc="10">
                <a:solidFill>
                  <a:srgbClr val="D1D1D1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yo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u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r 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data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b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a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8184642" y="2688395"/>
            <a:ext cx="2230755" cy="2546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Co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n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igu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e</a:t>
            </a:r>
            <a:r>
              <a:rPr dirty="0" sz="1800" spc="5">
                <a:solidFill>
                  <a:srgbClr val="D1D1D1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y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u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r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model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8184642" y="3182417"/>
            <a:ext cx="138811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S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ar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t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D1D1D1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a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i</a:t>
            </a:r>
            <a:r>
              <a:rPr dirty="0" sz="1800" spc="-5">
                <a:solidFill>
                  <a:srgbClr val="D1D1D1"/>
                </a:solidFill>
                <a:latin typeface="Trebuchet MS"/>
                <a:cs typeface="Trebuchet MS"/>
              </a:rPr>
              <a:t>ni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n</a:t>
            </a:r>
            <a:r>
              <a:rPr dirty="0" sz="1800">
                <a:solidFill>
                  <a:srgbClr val="D1D1D1"/>
                </a:solidFill>
                <a:latin typeface="Trebuchet MS"/>
                <a:cs typeface="Trebuchet MS"/>
              </a:rPr>
              <a:t>g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200"/>
                </a:move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1380">
              <a:lnSpc>
                <a:spcPct val="100000"/>
              </a:lnSpc>
            </a:pPr>
            <a:r>
              <a:rPr dirty="0" sz="850" spc="-5">
                <a:solidFill>
                  <a:srgbClr val="505050"/>
                </a:solidFill>
                <a:latin typeface="Trebuchet MS"/>
                <a:cs typeface="Trebuchet MS"/>
              </a:rPr>
              <a:t>35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799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10972800" y="6172199"/>
                </a:moveTo>
                <a:lnTo>
                  <a:pt x="10972800" y="0"/>
                </a:lnTo>
                <a:lnTo>
                  <a:pt x="0" y="0"/>
                </a:lnTo>
                <a:lnTo>
                  <a:pt x="0" y="6172199"/>
                </a:lnTo>
                <a:lnTo>
                  <a:pt x="10972800" y="6172199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465874" y="212415"/>
            <a:ext cx="3699764" cy="592074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778078" y="984072"/>
            <a:ext cx="981710" cy="547370"/>
          </a:xfrm>
          <a:custGeom>
            <a:avLst/>
            <a:gdLst/>
            <a:ahLst/>
            <a:cxnLst/>
            <a:rect l="l" t="t" r="r" b="b"/>
            <a:pathLst>
              <a:path w="981710" h="547369">
                <a:moveTo>
                  <a:pt x="0" y="547166"/>
                </a:moveTo>
                <a:lnTo>
                  <a:pt x="981202" y="547166"/>
                </a:lnTo>
                <a:lnTo>
                  <a:pt x="981202" y="0"/>
                </a:lnTo>
                <a:lnTo>
                  <a:pt x="0" y="0"/>
                </a:lnTo>
                <a:lnTo>
                  <a:pt x="0" y="547166"/>
                </a:lnTo>
                <a:close/>
              </a:path>
            </a:pathLst>
          </a:custGeom>
          <a:ln w="1905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785876" y="1561937"/>
            <a:ext cx="3068320" cy="74549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Do</a:t>
            </a:r>
            <a:r>
              <a:rPr dirty="0" sz="900" spc="-15">
                <a:latin typeface="Arial"/>
                <a:cs typeface="Arial"/>
              </a:rPr>
              <a:t>w</a:t>
            </a:r>
            <a:r>
              <a:rPr dirty="0" sz="900">
                <a:latin typeface="Arial"/>
                <a:cs typeface="Arial"/>
              </a:rPr>
              <a:t>nload</a:t>
            </a:r>
            <a:endParaRPr sz="9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net</a:t>
            </a:r>
            <a:r>
              <a:rPr dirty="0" sz="900" spc="-15">
                <a:latin typeface="Arial"/>
                <a:cs typeface="Arial"/>
              </a:rPr>
              <a:t>w</a:t>
            </a:r>
            <a:r>
              <a:rPr dirty="0" sz="900">
                <a:latin typeface="Arial"/>
                <a:cs typeface="Arial"/>
              </a:rPr>
              <a:t>ork</a:t>
            </a:r>
            <a:r>
              <a:rPr dirty="0" sz="900" spc="-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files</a:t>
            </a:r>
            <a:endParaRPr sz="9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 algn="r" marR="5080">
              <a:lnSpc>
                <a:spcPct val="100000"/>
              </a:lnSpc>
              <a:spcBef>
                <a:spcPts val="535"/>
              </a:spcBef>
            </a:pPr>
            <a:r>
              <a:rPr dirty="0" sz="900" spc="-10">
                <a:latin typeface="Arial"/>
                <a:cs typeface="Arial"/>
              </a:rPr>
              <a:t>T</a:t>
            </a:r>
            <a:r>
              <a:rPr dirty="0" sz="900">
                <a:latin typeface="Arial"/>
                <a:cs typeface="Arial"/>
              </a:rPr>
              <a:t>raining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s</a:t>
            </a:r>
            <a:r>
              <a:rPr dirty="0" sz="900">
                <a:latin typeface="Arial"/>
                <a:cs typeface="Arial"/>
              </a:rPr>
              <a:t>tatus</a:t>
            </a:r>
            <a:endParaRPr sz="9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2947670" y="954405"/>
            <a:ext cx="1042035" cy="1170940"/>
          </a:xfrm>
          <a:custGeom>
            <a:avLst/>
            <a:gdLst/>
            <a:ahLst/>
            <a:cxnLst/>
            <a:rect l="l" t="t" r="r" b="b"/>
            <a:pathLst>
              <a:path w="1042035" h="1170939">
                <a:moveTo>
                  <a:pt x="0" y="1170432"/>
                </a:moveTo>
                <a:lnTo>
                  <a:pt x="1041615" y="1170432"/>
                </a:lnTo>
                <a:lnTo>
                  <a:pt x="1041615" y="0"/>
                </a:lnTo>
                <a:lnTo>
                  <a:pt x="0" y="0"/>
                </a:lnTo>
                <a:lnTo>
                  <a:pt x="0" y="1170432"/>
                </a:lnTo>
                <a:close/>
              </a:path>
            </a:pathLst>
          </a:custGeom>
          <a:ln w="19050">
            <a:solidFill>
              <a:srgbClr val="00AF5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2998089" y="2776819"/>
            <a:ext cx="751205" cy="4140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Ac</a:t>
            </a:r>
            <a:r>
              <a:rPr dirty="0" sz="900" spc="5">
                <a:latin typeface="Arial"/>
                <a:cs typeface="Arial"/>
              </a:rPr>
              <a:t>c</a:t>
            </a:r>
            <a:r>
              <a:rPr dirty="0" sz="900">
                <a:latin typeface="Arial"/>
                <a:cs typeface="Arial"/>
              </a:rPr>
              <a:t>ura</a:t>
            </a:r>
            <a:r>
              <a:rPr dirty="0" sz="900" spc="5">
                <a:latin typeface="Arial"/>
                <a:cs typeface="Arial"/>
              </a:rPr>
              <a:t>c</a:t>
            </a:r>
            <a:r>
              <a:rPr dirty="0" sz="900">
                <a:latin typeface="Arial"/>
                <a:cs typeface="Arial"/>
              </a:rPr>
              <a:t>y</a:t>
            </a:r>
            <a:r>
              <a:rPr dirty="0" sz="900" spc="-3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and</a:t>
            </a:r>
            <a:r>
              <a:rPr dirty="0" sz="900">
                <a:latin typeface="Arial"/>
                <a:cs typeface="Arial"/>
              </a:rPr>
              <a:t> lo</a:t>
            </a:r>
            <a:r>
              <a:rPr dirty="0" sz="900" spc="5">
                <a:latin typeface="Arial"/>
                <a:cs typeface="Arial"/>
              </a:rPr>
              <a:t>s</a:t>
            </a:r>
            <a:r>
              <a:rPr dirty="0" sz="900">
                <a:latin typeface="Arial"/>
                <a:cs typeface="Arial"/>
              </a:rPr>
              <a:t>s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 spc="-10">
                <a:latin typeface="Arial"/>
                <a:cs typeface="Arial"/>
              </a:rPr>
              <a:t>v</a:t>
            </a:r>
            <a:r>
              <a:rPr dirty="0" sz="900">
                <a:latin typeface="Arial"/>
                <a:cs typeface="Arial"/>
              </a:rPr>
              <a:t>alues</a:t>
            </a:r>
            <a:r>
              <a:rPr dirty="0" sz="900">
                <a:latin typeface="Arial"/>
                <a:cs typeface="Arial"/>
              </a:rPr>
              <a:t> during</a:t>
            </a:r>
            <a:r>
              <a:rPr dirty="0" sz="900" spc="-20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training</a:t>
            </a:r>
            <a:endParaRPr sz="9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98089" y="4145371"/>
            <a:ext cx="697865" cy="1397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Learning</a:t>
            </a:r>
            <a:r>
              <a:rPr dirty="0" sz="900" spc="-3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rate</a:t>
            </a:r>
            <a:endParaRPr sz="9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2953639" y="5191190"/>
            <a:ext cx="856615" cy="55118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>
              <a:lnSpc>
                <a:spcPct val="100000"/>
              </a:lnSpc>
            </a:pPr>
            <a:r>
              <a:rPr dirty="0" sz="900">
                <a:latin typeface="Arial"/>
                <a:cs typeface="Arial"/>
              </a:rPr>
              <a:t>Cl</a:t>
            </a:r>
            <a:r>
              <a:rPr dirty="0" sz="900" spc="5">
                <a:latin typeface="Arial"/>
                <a:cs typeface="Arial"/>
              </a:rPr>
              <a:t>ass</a:t>
            </a:r>
            <a:r>
              <a:rPr dirty="0" sz="900">
                <a:latin typeface="Arial"/>
                <a:cs typeface="Arial"/>
              </a:rPr>
              <a:t>if</a:t>
            </a:r>
            <a:r>
              <a:rPr dirty="0" sz="900" spc="5">
                <a:latin typeface="Arial"/>
                <a:cs typeface="Arial"/>
              </a:rPr>
              <a:t>ic</a:t>
            </a:r>
            <a:r>
              <a:rPr dirty="0" sz="900">
                <a:latin typeface="Arial"/>
                <a:cs typeface="Arial"/>
              </a:rPr>
              <a:t>at</a:t>
            </a:r>
            <a:r>
              <a:rPr dirty="0" sz="900" spc="-10">
                <a:latin typeface="Arial"/>
                <a:cs typeface="Arial"/>
              </a:rPr>
              <a:t>i</a:t>
            </a:r>
            <a:r>
              <a:rPr dirty="0" sz="900">
                <a:latin typeface="Arial"/>
                <a:cs typeface="Arial"/>
              </a:rPr>
              <a:t>on</a:t>
            </a:r>
            <a:r>
              <a:rPr dirty="0" sz="900" spc="-45">
                <a:latin typeface="Arial"/>
                <a:cs typeface="Arial"/>
              </a:rPr>
              <a:t> </a:t>
            </a:r>
            <a:r>
              <a:rPr dirty="0" sz="900">
                <a:latin typeface="Arial"/>
                <a:cs typeface="Arial"/>
              </a:rPr>
              <a:t>on</a:t>
            </a:r>
            <a:r>
              <a:rPr dirty="0" sz="900">
                <a:latin typeface="Arial"/>
                <a:cs typeface="Arial"/>
              </a:rPr>
              <a:t> the</a:t>
            </a:r>
            <a:r>
              <a:rPr dirty="0" sz="900" spc="-10">
                <a:latin typeface="Arial"/>
                <a:cs typeface="Arial"/>
              </a:rPr>
              <a:t> </a:t>
            </a:r>
            <a:r>
              <a:rPr dirty="0" sz="900" spc="-15">
                <a:latin typeface="Arial"/>
                <a:cs typeface="Arial"/>
              </a:rPr>
              <a:t>w</a:t>
            </a:r>
            <a:r>
              <a:rPr dirty="0" sz="900">
                <a:latin typeface="Arial"/>
                <a:cs typeface="Arial"/>
              </a:rPr>
              <a:t>ith the</a:t>
            </a:r>
            <a:r>
              <a:rPr dirty="0" sz="900">
                <a:latin typeface="Arial"/>
                <a:cs typeface="Arial"/>
              </a:rPr>
              <a:t> net</a:t>
            </a:r>
            <a:r>
              <a:rPr dirty="0" sz="900" spc="-15">
                <a:latin typeface="Arial"/>
                <a:cs typeface="Arial"/>
              </a:rPr>
              <a:t>w</a:t>
            </a:r>
            <a:r>
              <a:rPr dirty="0" sz="900">
                <a:latin typeface="Arial"/>
                <a:cs typeface="Arial"/>
              </a:rPr>
              <a:t>ork</a:t>
            </a:r>
            <a:r>
              <a:rPr dirty="0" sz="900">
                <a:latin typeface="Arial"/>
                <a:cs typeface="Arial"/>
              </a:rPr>
              <a:t> </a:t>
            </a:r>
            <a:r>
              <a:rPr dirty="0" sz="900" spc="5">
                <a:latin typeface="Arial"/>
                <a:cs typeface="Arial"/>
              </a:rPr>
              <a:t>s</a:t>
            </a:r>
            <a:r>
              <a:rPr dirty="0" sz="900">
                <a:latin typeface="Arial"/>
                <a:cs typeface="Arial"/>
              </a:rPr>
              <a:t>nap</a:t>
            </a:r>
            <a:r>
              <a:rPr dirty="0" sz="900" spc="5">
                <a:latin typeface="Arial"/>
                <a:cs typeface="Arial"/>
              </a:rPr>
              <a:t>s</a:t>
            </a:r>
            <a:r>
              <a:rPr dirty="0" sz="900">
                <a:latin typeface="Arial"/>
                <a:cs typeface="Arial"/>
              </a:rPr>
              <a:t>hots</a:t>
            </a:r>
            <a:endParaRPr sz="900">
              <a:latin typeface="Arial"/>
              <a:cs typeface="Arial"/>
            </a:endParaRPr>
          </a:p>
        </p:txBody>
      </p:sp>
      <p:sp>
        <p:nvSpPr>
          <p:cNvPr id="16" name="object 16"/>
          <p:cNvSpPr/>
          <p:nvPr/>
        </p:nvSpPr>
        <p:spPr>
          <a:xfrm>
            <a:off x="6309867" y="2362860"/>
            <a:ext cx="3122422" cy="320255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>
            <a:spLocks noGrp="1"/>
          </p:cNvSpPr>
          <p:nvPr>
            <p:ph type="title"/>
          </p:nvPr>
        </p:nvSpPr>
        <p:spPr>
          <a:xfrm>
            <a:off x="4655946" y="281161"/>
            <a:ext cx="4516120" cy="1278890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2356485">
              <a:lnSpc>
                <a:spcPct val="100000"/>
              </a:lnSpc>
            </a:pPr>
            <a:r>
              <a:rPr dirty="0" sz="3600" spc="-5">
                <a:solidFill>
                  <a:srgbClr val="76B800"/>
                </a:solidFill>
              </a:rPr>
              <a:t>DIGI</a:t>
            </a:r>
            <a:r>
              <a:rPr dirty="0" sz="3600" spc="-15">
                <a:solidFill>
                  <a:srgbClr val="76B800"/>
                </a:solidFill>
              </a:rPr>
              <a:t>T</a:t>
            </a:r>
            <a:r>
              <a:rPr dirty="0" sz="3600">
                <a:solidFill>
                  <a:srgbClr val="76B800"/>
                </a:solidFill>
              </a:rPr>
              <a:t>S</a:t>
            </a:r>
            <a:endParaRPr sz="3600"/>
          </a:p>
          <a:p>
            <a:pPr marL="12700" marR="5080">
              <a:lnSpc>
                <a:spcPct val="120000"/>
              </a:lnSpc>
              <a:spcBef>
                <a:spcPts val="489"/>
              </a:spcBef>
            </a:pPr>
            <a:r>
              <a:rPr dirty="0" sz="2000" spc="-40">
                <a:solidFill>
                  <a:srgbClr val="B3B3B3"/>
                </a:solidFill>
              </a:rPr>
              <a:t>V</a:t>
            </a:r>
            <a:r>
              <a:rPr dirty="0" sz="2000" spc="-5">
                <a:solidFill>
                  <a:srgbClr val="B3B3B3"/>
                </a:solidFill>
              </a:rPr>
              <a:t>i</a:t>
            </a:r>
            <a:r>
              <a:rPr dirty="0" sz="2000" spc="5">
                <a:solidFill>
                  <a:srgbClr val="B3B3B3"/>
                </a:solidFill>
              </a:rPr>
              <a:t>s</a:t>
            </a:r>
            <a:r>
              <a:rPr dirty="0" sz="2000" spc="-5">
                <a:solidFill>
                  <a:srgbClr val="B3B3B3"/>
                </a:solidFill>
              </a:rPr>
              <a:t>ualiz</a:t>
            </a:r>
            <a:r>
              <a:rPr dirty="0" sz="2000">
                <a:solidFill>
                  <a:srgbClr val="B3B3B3"/>
                </a:solidFill>
              </a:rPr>
              <a:t>e</a:t>
            </a:r>
            <a:r>
              <a:rPr dirty="0" sz="2000" spc="-20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DN</a:t>
            </a:r>
            <a:r>
              <a:rPr dirty="0" sz="2000">
                <a:solidFill>
                  <a:srgbClr val="B3B3B3"/>
                </a:solidFill>
              </a:rPr>
              <a:t>N</a:t>
            </a:r>
            <a:r>
              <a:rPr dirty="0" sz="2000" spc="-15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perf</a:t>
            </a:r>
            <a:r>
              <a:rPr dirty="0" sz="2000" spc="5">
                <a:solidFill>
                  <a:srgbClr val="B3B3B3"/>
                </a:solidFill>
              </a:rPr>
              <a:t>o</a:t>
            </a:r>
            <a:r>
              <a:rPr dirty="0" sz="2000">
                <a:solidFill>
                  <a:srgbClr val="B3B3B3"/>
                </a:solidFill>
              </a:rPr>
              <a:t>rm</a:t>
            </a:r>
            <a:r>
              <a:rPr dirty="0" sz="2000" spc="5">
                <a:solidFill>
                  <a:srgbClr val="B3B3B3"/>
                </a:solidFill>
              </a:rPr>
              <a:t>a</a:t>
            </a:r>
            <a:r>
              <a:rPr dirty="0" sz="2000" spc="-15">
                <a:solidFill>
                  <a:srgbClr val="B3B3B3"/>
                </a:solidFill>
              </a:rPr>
              <a:t>n</a:t>
            </a:r>
            <a:r>
              <a:rPr dirty="0" sz="2000" spc="-10">
                <a:solidFill>
                  <a:srgbClr val="B3B3B3"/>
                </a:solidFill>
              </a:rPr>
              <a:t>c</a:t>
            </a:r>
            <a:r>
              <a:rPr dirty="0" sz="2000">
                <a:solidFill>
                  <a:srgbClr val="B3B3B3"/>
                </a:solidFill>
              </a:rPr>
              <a:t>e</a:t>
            </a:r>
            <a:r>
              <a:rPr dirty="0" sz="2000" spc="-40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i</a:t>
            </a:r>
            <a:r>
              <a:rPr dirty="0" sz="2000">
                <a:solidFill>
                  <a:srgbClr val="B3B3B3"/>
                </a:solidFill>
              </a:rPr>
              <a:t>n</a:t>
            </a:r>
            <a:r>
              <a:rPr dirty="0" sz="2000">
                <a:solidFill>
                  <a:srgbClr val="B3B3B3"/>
                </a:solidFill>
              </a:rPr>
              <a:t> </a:t>
            </a:r>
            <a:r>
              <a:rPr dirty="0" sz="2000">
                <a:solidFill>
                  <a:srgbClr val="B3B3B3"/>
                </a:solidFill>
              </a:rPr>
              <a:t>real</a:t>
            </a:r>
            <a:r>
              <a:rPr dirty="0" sz="2000" spc="-30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ti</a:t>
            </a:r>
            <a:r>
              <a:rPr dirty="0" sz="2000" spc="5">
                <a:solidFill>
                  <a:srgbClr val="B3B3B3"/>
                </a:solidFill>
              </a:rPr>
              <a:t>m</a:t>
            </a:r>
            <a:r>
              <a:rPr dirty="0" sz="2000">
                <a:solidFill>
                  <a:srgbClr val="B3B3B3"/>
                </a:solidFill>
              </a:rPr>
              <a:t>e</a:t>
            </a:r>
            <a:r>
              <a:rPr dirty="0" sz="2000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Co</a:t>
            </a:r>
            <a:r>
              <a:rPr dirty="0" sz="2000" spc="5">
                <a:solidFill>
                  <a:srgbClr val="B3B3B3"/>
                </a:solidFill>
              </a:rPr>
              <a:t>m</a:t>
            </a:r>
            <a:r>
              <a:rPr dirty="0" sz="2000" spc="-5">
                <a:solidFill>
                  <a:srgbClr val="B3B3B3"/>
                </a:solidFill>
              </a:rPr>
              <a:t>par</a:t>
            </a:r>
            <a:r>
              <a:rPr dirty="0" sz="2000">
                <a:solidFill>
                  <a:srgbClr val="B3B3B3"/>
                </a:solidFill>
              </a:rPr>
              <a:t>e</a:t>
            </a:r>
            <a:r>
              <a:rPr dirty="0" sz="2000" spc="-20">
                <a:solidFill>
                  <a:srgbClr val="B3B3B3"/>
                </a:solidFill>
              </a:rPr>
              <a:t> </a:t>
            </a:r>
            <a:r>
              <a:rPr dirty="0" sz="2000" spc="-5">
                <a:solidFill>
                  <a:srgbClr val="B3B3B3"/>
                </a:solidFill>
              </a:rPr>
              <a:t>net</a:t>
            </a:r>
            <a:r>
              <a:rPr dirty="0" sz="2000" spc="-10">
                <a:solidFill>
                  <a:srgbClr val="B3B3B3"/>
                </a:solidFill>
              </a:rPr>
              <a:t>w</a:t>
            </a:r>
            <a:r>
              <a:rPr dirty="0" sz="2000">
                <a:solidFill>
                  <a:srgbClr val="B3B3B3"/>
                </a:solidFill>
              </a:rPr>
              <a:t>orks</a:t>
            </a:r>
            <a:endParaRPr sz="2000"/>
          </a:p>
        </p:txBody>
      </p:sp>
      <p:sp>
        <p:nvSpPr>
          <p:cNvPr id="18" name="object 18"/>
          <p:cNvSpPr txBox="1"/>
          <p:nvPr/>
        </p:nvSpPr>
        <p:spPr>
          <a:xfrm>
            <a:off x="7156831" y="2064313"/>
            <a:ext cx="1369060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C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l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ass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i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ficati</a:t>
            </a:r>
            <a:r>
              <a:rPr dirty="0" sz="1800" spc="-10">
                <a:solidFill>
                  <a:srgbClr val="FFFFFF"/>
                </a:solidFill>
                <a:latin typeface="Arial"/>
                <a:cs typeface="Arial"/>
              </a:rPr>
              <a:t>o</a:t>
            </a:r>
            <a:r>
              <a:rPr dirty="0" sz="1800">
                <a:solidFill>
                  <a:srgbClr val="FFFFFF"/>
                </a:solidFill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240027" y="4057782"/>
            <a:ext cx="2310130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335" i="1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ry</a:t>
            </a:r>
            <a:r>
              <a:rPr dirty="0" sz="3200" spc="-5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it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3200" i="1">
                <a:solidFill>
                  <a:srgbClr val="FFFFFF"/>
                </a:solidFill>
                <a:latin typeface="Trebuchet MS"/>
                <a:cs typeface="Trebuchet MS"/>
              </a:rPr>
              <a:t>today!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348486" y="1413370"/>
            <a:ext cx="1888617" cy="118631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275640" y="2652908"/>
            <a:ext cx="5349875" cy="432434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5">
                <a:solidFill>
                  <a:srgbClr val="E0E0E0"/>
                </a:solidFill>
                <a:latin typeface="Trebuchet MS"/>
                <a:cs typeface="Trebuchet MS"/>
              </a:rPr>
              <a:t>d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e</a:t>
            </a:r>
            <a:r>
              <a:rPr dirty="0" sz="3200" spc="10">
                <a:solidFill>
                  <a:srgbClr val="E0E0E0"/>
                </a:solidFill>
                <a:latin typeface="Trebuchet MS"/>
                <a:cs typeface="Trebuchet MS"/>
              </a:rPr>
              <a:t>v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e</a:t>
            </a:r>
            <a:r>
              <a:rPr dirty="0" sz="3200" spc="5">
                <a:solidFill>
                  <a:srgbClr val="E0E0E0"/>
                </a:solidFill>
                <a:latin typeface="Trebuchet MS"/>
                <a:cs typeface="Trebuchet MS"/>
              </a:rPr>
              <a:t>l</a:t>
            </a:r>
            <a:r>
              <a:rPr dirty="0" sz="3200">
                <a:solidFill>
                  <a:srgbClr val="E0E0E0"/>
                </a:solidFill>
                <a:latin typeface="Trebuchet MS"/>
                <a:cs typeface="Trebuchet MS"/>
              </a:rPr>
              <a:t>op</a:t>
            </a:r>
            <a:r>
              <a:rPr dirty="0" sz="3200" spc="5">
                <a:solidFill>
                  <a:srgbClr val="E0E0E0"/>
                </a:solidFill>
                <a:latin typeface="Trebuchet MS"/>
                <a:cs typeface="Trebuchet MS"/>
              </a:rPr>
              <a:t>e</a:t>
            </a:r>
            <a:r>
              <a:rPr dirty="0" sz="3200" spc="-430">
                <a:solidFill>
                  <a:srgbClr val="E0E0E0"/>
                </a:solidFill>
                <a:latin typeface="Trebuchet MS"/>
                <a:cs typeface="Trebuchet MS"/>
              </a:rPr>
              <a:t>r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.n</a:t>
            </a:r>
            <a:r>
              <a:rPr dirty="0" sz="3200" spc="5">
                <a:solidFill>
                  <a:srgbClr val="E0E0E0"/>
                </a:solidFill>
                <a:latin typeface="Trebuchet MS"/>
                <a:cs typeface="Trebuchet MS"/>
              </a:rPr>
              <a:t>v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idia.co</a:t>
            </a:r>
            <a:r>
              <a:rPr dirty="0" sz="3200" spc="10">
                <a:solidFill>
                  <a:srgbClr val="E0E0E0"/>
                </a:solidFill>
                <a:latin typeface="Trebuchet MS"/>
                <a:cs typeface="Trebuchet MS"/>
              </a:rPr>
              <a:t>m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/cu</a:t>
            </a:r>
            <a:r>
              <a:rPr dirty="0" sz="3200" spc="10">
                <a:solidFill>
                  <a:srgbClr val="E0E0E0"/>
                </a:solidFill>
                <a:latin typeface="Trebuchet MS"/>
                <a:cs typeface="Trebuchet MS"/>
              </a:rPr>
              <a:t>D</a:t>
            </a:r>
            <a:r>
              <a:rPr dirty="0" sz="3200" spc="-5">
                <a:solidFill>
                  <a:srgbClr val="E0E0E0"/>
                </a:solidFill>
                <a:latin typeface="Trebuchet MS"/>
                <a:cs typeface="Trebuchet MS"/>
              </a:rPr>
              <a:t>NN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0744">
              <a:lnSpc>
                <a:spcPct val="100000"/>
              </a:lnSpc>
            </a:pPr>
            <a:r>
              <a:rPr dirty="0" sz="850">
                <a:solidFill>
                  <a:srgbClr val="505050"/>
                </a:solidFill>
                <a:latin typeface="Trebuchet MS"/>
                <a:cs typeface="Trebuchet MS"/>
              </a:rPr>
              <a:t>4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02870" rIns="0" bIns="0" rtlCol="0" vert="horz">
            <a:spAutoFit/>
          </a:bodyPr>
          <a:lstStyle/>
          <a:p>
            <a:pPr marL="206375">
              <a:lnSpc>
                <a:spcPts val="4530"/>
              </a:lnSpc>
            </a:pPr>
            <a:r>
              <a:rPr dirty="0" spc="-5"/>
              <a:t>HO</a:t>
            </a:r>
            <a:r>
              <a:rPr dirty="0"/>
              <a:t>W</a:t>
            </a:r>
            <a:r>
              <a:rPr dirty="0" spc="5"/>
              <a:t> </a:t>
            </a:r>
            <a:r>
              <a:rPr dirty="0" spc="-5"/>
              <a:t>GP</a:t>
            </a:r>
            <a:r>
              <a:rPr dirty="0"/>
              <a:t>U</a:t>
            </a:r>
            <a:r>
              <a:rPr dirty="0"/>
              <a:t> </a:t>
            </a:r>
            <a:r>
              <a:rPr dirty="0"/>
              <a:t>AC</a:t>
            </a:r>
            <a:r>
              <a:rPr dirty="0" spc="5"/>
              <a:t>C</a:t>
            </a:r>
            <a:r>
              <a:rPr dirty="0"/>
              <a:t>ELE</a:t>
            </a:r>
            <a:r>
              <a:rPr dirty="0" spc="5"/>
              <a:t>R</a:t>
            </a:r>
            <a:r>
              <a:rPr dirty="0"/>
              <a:t>A</a:t>
            </a:r>
            <a:r>
              <a:rPr dirty="0" spc="-15"/>
              <a:t>T</a:t>
            </a:r>
            <a:r>
              <a:rPr dirty="0" spc="-5"/>
              <a:t>IO</a:t>
            </a:r>
            <a:r>
              <a:rPr dirty="0"/>
              <a:t>N</a:t>
            </a:r>
            <a:r>
              <a:rPr dirty="0" spc="-30"/>
              <a:t> </a:t>
            </a:r>
            <a:r>
              <a:rPr dirty="0" spc="-5"/>
              <a:t>WORKS</a:t>
            </a:r>
          </a:p>
        </p:txBody>
      </p:sp>
      <p:sp>
        <p:nvSpPr>
          <p:cNvPr id="10" name="object 10"/>
          <p:cNvSpPr/>
          <p:nvPr/>
        </p:nvSpPr>
        <p:spPr>
          <a:xfrm>
            <a:off x="4465320" y="1615439"/>
            <a:ext cx="2095500" cy="345490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67605" y="1262189"/>
            <a:ext cx="2037080" cy="2552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385"/>
              </a:lnSpc>
            </a:pPr>
            <a:r>
              <a:rPr dirty="0" sz="2000" spc="-5" b="1">
                <a:solidFill>
                  <a:srgbClr val="FFFFFF"/>
                </a:solidFill>
                <a:latin typeface="Trebuchet MS"/>
                <a:cs typeface="Trebuchet MS"/>
              </a:rPr>
              <a:t>Ap</a:t>
            </a:r>
            <a:r>
              <a:rPr dirty="0" sz="2000" spc="-10" b="1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li</a:t>
            </a:r>
            <a:r>
              <a:rPr dirty="0" sz="2000" spc="-15" b="1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ation</a:t>
            </a:r>
            <a:r>
              <a:rPr dirty="0" sz="2000" spc="-40" b="1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2000" b="1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84631" y="3511296"/>
            <a:ext cx="1976627" cy="187299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679704" y="3705986"/>
            <a:ext cx="1388999" cy="12857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751331" y="3758184"/>
            <a:ext cx="67056" cy="640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826008" y="3758184"/>
            <a:ext cx="68580" cy="6400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902208" y="3758184"/>
            <a:ext cx="68580" cy="6400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/>
          <p:nvPr/>
        </p:nvSpPr>
        <p:spPr>
          <a:xfrm>
            <a:off x="1053083" y="3758184"/>
            <a:ext cx="68580" cy="6400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" name="object 18"/>
          <p:cNvSpPr/>
          <p:nvPr/>
        </p:nvSpPr>
        <p:spPr>
          <a:xfrm>
            <a:off x="1129283" y="3758184"/>
            <a:ext cx="68580" cy="640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" name="object 19"/>
          <p:cNvSpPr/>
          <p:nvPr/>
        </p:nvSpPr>
        <p:spPr>
          <a:xfrm>
            <a:off x="1205483" y="3758184"/>
            <a:ext cx="68580" cy="640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978408" y="3758184"/>
            <a:ext cx="67056" cy="640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280160" y="3758184"/>
            <a:ext cx="68580" cy="64007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751331" y="3837432"/>
            <a:ext cx="67056" cy="6400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826008" y="3837432"/>
            <a:ext cx="68580" cy="64007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/>
          <p:nvPr/>
        </p:nvSpPr>
        <p:spPr>
          <a:xfrm>
            <a:off x="902208" y="3837432"/>
            <a:ext cx="68580" cy="64007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" name="object 25"/>
          <p:cNvSpPr/>
          <p:nvPr/>
        </p:nvSpPr>
        <p:spPr>
          <a:xfrm>
            <a:off x="1053083" y="3837432"/>
            <a:ext cx="68580" cy="64007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" name="object 26"/>
          <p:cNvSpPr/>
          <p:nvPr/>
        </p:nvSpPr>
        <p:spPr>
          <a:xfrm>
            <a:off x="1129283" y="3837432"/>
            <a:ext cx="68580" cy="64007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1205483" y="3837432"/>
            <a:ext cx="68580" cy="64007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978408" y="3837432"/>
            <a:ext cx="67056" cy="64007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1280160" y="3837432"/>
            <a:ext cx="68580" cy="64007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751331" y="3916679"/>
            <a:ext cx="67056" cy="64007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/>
          <p:nvPr/>
        </p:nvSpPr>
        <p:spPr>
          <a:xfrm>
            <a:off x="826008" y="3916679"/>
            <a:ext cx="68580" cy="64007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2" name="object 32"/>
          <p:cNvSpPr/>
          <p:nvPr/>
        </p:nvSpPr>
        <p:spPr>
          <a:xfrm>
            <a:off x="902208" y="3916679"/>
            <a:ext cx="68580" cy="64007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3" name="object 33"/>
          <p:cNvSpPr/>
          <p:nvPr/>
        </p:nvSpPr>
        <p:spPr>
          <a:xfrm>
            <a:off x="1053083" y="3916679"/>
            <a:ext cx="68580" cy="64007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/>
          <p:nvPr/>
        </p:nvSpPr>
        <p:spPr>
          <a:xfrm>
            <a:off x="1129283" y="3916679"/>
            <a:ext cx="68580" cy="64007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5" name="object 35"/>
          <p:cNvSpPr/>
          <p:nvPr/>
        </p:nvSpPr>
        <p:spPr>
          <a:xfrm>
            <a:off x="1205483" y="3916679"/>
            <a:ext cx="68580" cy="64007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6" name="object 36"/>
          <p:cNvSpPr/>
          <p:nvPr/>
        </p:nvSpPr>
        <p:spPr>
          <a:xfrm>
            <a:off x="978408" y="3916679"/>
            <a:ext cx="67056" cy="64007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7" name="object 37"/>
          <p:cNvSpPr/>
          <p:nvPr/>
        </p:nvSpPr>
        <p:spPr>
          <a:xfrm>
            <a:off x="1280160" y="3916679"/>
            <a:ext cx="68580" cy="64007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8" name="object 38"/>
          <p:cNvSpPr/>
          <p:nvPr/>
        </p:nvSpPr>
        <p:spPr>
          <a:xfrm>
            <a:off x="751331" y="3995928"/>
            <a:ext cx="67056" cy="64007"/>
          </a:xfrm>
          <a:prstGeom prst="rect">
            <a:avLst/>
          </a:prstGeom>
          <a:blipFill>
            <a:blip r:embed="rId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9" name="object 39"/>
          <p:cNvSpPr/>
          <p:nvPr/>
        </p:nvSpPr>
        <p:spPr>
          <a:xfrm>
            <a:off x="826008" y="3995928"/>
            <a:ext cx="68580" cy="64007"/>
          </a:xfrm>
          <a:prstGeom prst="rect">
            <a:avLst/>
          </a:prstGeom>
          <a:blipFill>
            <a:blip r:embed="rId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0" name="object 40"/>
          <p:cNvSpPr/>
          <p:nvPr/>
        </p:nvSpPr>
        <p:spPr>
          <a:xfrm>
            <a:off x="902208" y="3995928"/>
            <a:ext cx="68580" cy="64007"/>
          </a:xfrm>
          <a:prstGeom prst="rect">
            <a:avLst/>
          </a:prstGeom>
          <a:blipFill>
            <a:blip r:embed="rId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1" name="object 41"/>
          <p:cNvSpPr/>
          <p:nvPr/>
        </p:nvSpPr>
        <p:spPr>
          <a:xfrm>
            <a:off x="1053083" y="3995928"/>
            <a:ext cx="68580" cy="64007"/>
          </a:xfrm>
          <a:prstGeom prst="rect">
            <a:avLst/>
          </a:prstGeom>
          <a:blipFill>
            <a:blip r:embed="rId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2" name="object 42"/>
          <p:cNvSpPr/>
          <p:nvPr/>
        </p:nvSpPr>
        <p:spPr>
          <a:xfrm>
            <a:off x="1129283" y="3995928"/>
            <a:ext cx="68580" cy="64007"/>
          </a:xfrm>
          <a:prstGeom prst="rect">
            <a:avLst/>
          </a:prstGeom>
          <a:blipFill>
            <a:blip r:embed="rId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3" name="object 43"/>
          <p:cNvSpPr/>
          <p:nvPr/>
        </p:nvSpPr>
        <p:spPr>
          <a:xfrm>
            <a:off x="1205483" y="3995928"/>
            <a:ext cx="68580" cy="64007"/>
          </a:xfrm>
          <a:prstGeom prst="rect">
            <a:avLst/>
          </a:prstGeom>
          <a:blipFill>
            <a:blip r:embed="rId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4" name="object 44"/>
          <p:cNvSpPr/>
          <p:nvPr/>
        </p:nvSpPr>
        <p:spPr>
          <a:xfrm>
            <a:off x="978408" y="3995928"/>
            <a:ext cx="67056" cy="64007"/>
          </a:xfrm>
          <a:prstGeom prst="rect">
            <a:avLst/>
          </a:prstGeom>
          <a:blipFill>
            <a:blip r:embed="rId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5" name="object 45"/>
          <p:cNvSpPr/>
          <p:nvPr/>
        </p:nvSpPr>
        <p:spPr>
          <a:xfrm>
            <a:off x="1280160" y="3995928"/>
            <a:ext cx="68580" cy="64007"/>
          </a:xfrm>
          <a:prstGeom prst="rect">
            <a:avLst/>
          </a:prstGeom>
          <a:blipFill>
            <a:blip r:embed="rId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6" name="object 46"/>
          <p:cNvSpPr/>
          <p:nvPr/>
        </p:nvSpPr>
        <p:spPr>
          <a:xfrm>
            <a:off x="751331" y="4075176"/>
            <a:ext cx="67056" cy="64007"/>
          </a:xfrm>
          <a:prstGeom prst="rect">
            <a:avLst/>
          </a:prstGeom>
          <a:blipFill>
            <a:blip r:embed="rId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7" name="object 47"/>
          <p:cNvSpPr/>
          <p:nvPr/>
        </p:nvSpPr>
        <p:spPr>
          <a:xfrm>
            <a:off x="826008" y="4075176"/>
            <a:ext cx="68580" cy="64007"/>
          </a:xfrm>
          <a:prstGeom prst="rect">
            <a:avLst/>
          </a:prstGeom>
          <a:blipFill>
            <a:blip r:embed="rId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8" name="object 48"/>
          <p:cNvSpPr/>
          <p:nvPr/>
        </p:nvSpPr>
        <p:spPr>
          <a:xfrm>
            <a:off x="902208" y="4075176"/>
            <a:ext cx="68580" cy="64007"/>
          </a:xfrm>
          <a:prstGeom prst="rect">
            <a:avLst/>
          </a:prstGeom>
          <a:blipFill>
            <a:blip r:embed="rId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49" name="object 49"/>
          <p:cNvSpPr/>
          <p:nvPr/>
        </p:nvSpPr>
        <p:spPr>
          <a:xfrm>
            <a:off x="1053083" y="4075176"/>
            <a:ext cx="68580" cy="64007"/>
          </a:xfrm>
          <a:prstGeom prst="rect">
            <a:avLst/>
          </a:prstGeom>
          <a:blipFill>
            <a:blip r:embed="rId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0" name="object 50"/>
          <p:cNvSpPr/>
          <p:nvPr/>
        </p:nvSpPr>
        <p:spPr>
          <a:xfrm>
            <a:off x="1129283" y="4075176"/>
            <a:ext cx="68580" cy="64007"/>
          </a:xfrm>
          <a:prstGeom prst="rect">
            <a:avLst/>
          </a:prstGeom>
          <a:blipFill>
            <a:blip r:embed="rId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1" name="object 51"/>
          <p:cNvSpPr/>
          <p:nvPr/>
        </p:nvSpPr>
        <p:spPr>
          <a:xfrm>
            <a:off x="1205483" y="4075176"/>
            <a:ext cx="68580" cy="64007"/>
          </a:xfrm>
          <a:prstGeom prst="rect">
            <a:avLst/>
          </a:prstGeom>
          <a:blipFill>
            <a:blip r:embed="rId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2" name="object 52"/>
          <p:cNvSpPr/>
          <p:nvPr/>
        </p:nvSpPr>
        <p:spPr>
          <a:xfrm>
            <a:off x="978408" y="4075176"/>
            <a:ext cx="67056" cy="64007"/>
          </a:xfrm>
          <a:prstGeom prst="rect">
            <a:avLst/>
          </a:prstGeom>
          <a:blipFill>
            <a:blip r:embed="rId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3" name="object 53"/>
          <p:cNvSpPr/>
          <p:nvPr/>
        </p:nvSpPr>
        <p:spPr>
          <a:xfrm>
            <a:off x="1280160" y="4075176"/>
            <a:ext cx="68580" cy="64007"/>
          </a:xfrm>
          <a:prstGeom prst="rect">
            <a:avLst/>
          </a:prstGeom>
          <a:blipFill>
            <a:blip r:embed="rId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4" name="object 54"/>
          <p:cNvSpPr/>
          <p:nvPr/>
        </p:nvSpPr>
        <p:spPr>
          <a:xfrm>
            <a:off x="751331" y="4154423"/>
            <a:ext cx="67056" cy="65531"/>
          </a:xfrm>
          <a:prstGeom prst="rect">
            <a:avLst/>
          </a:prstGeom>
          <a:blipFill>
            <a:blip r:embed="rId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5" name="object 55"/>
          <p:cNvSpPr/>
          <p:nvPr/>
        </p:nvSpPr>
        <p:spPr>
          <a:xfrm>
            <a:off x="826008" y="4154423"/>
            <a:ext cx="68580" cy="65531"/>
          </a:xfrm>
          <a:prstGeom prst="rect">
            <a:avLst/>
          </a:prstGeom>
          <a:blipFill>
            <a:blip r:embed="rId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6" name="object 56"/>
          <p:cNvSpPr/>
          <p:nvPr/>
        </p:nvSpPr>
        <p:spPr>
          <a:xfrm>
            <a:off x="902208" y="4154423"/>
            <a:ext cx="68580" cy="65531"/>
          </a:xfrm>
          <a:prstGeom prst="rect">
            <a:avLst/>
          </a:prstGeom>
          <a:blipFill>
            <a:blip r:embed="rId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7" name="object 57"/>
          <p:cNvSpPr/>
          <p:nvPr/>
        </p:nvSpPr>
        <p:spPr>
          <a:xfrm>
            <a:off x="1053083" y="4154423"/>
            <a:ext cx="68580" cy="65531"/>
          </a:xfrm>
          <a:prstGeom prst="rect">
            <a:avLst/>
          </a:prstGeom>
          <a:blipFill>
            <a:blip r:embed="rId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8" name="object 58"/>
          <p:cNvSpPr/>
          <p:nvPr/>
        </p:nvSpPr>
        <p:spPr>
          <a:xfrm>
            <a:off x="1129283" y="4154423"/>
            <a:ext cx="68580" cy="65531"/>
          </a:xfrm>
          <a:prstGeom prst="rect">
            <a:avLst/>
          </a:prstGeom>
          <a:blipFill>
            <a:blip r:embed="rId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59" name="object 59"/>
          <p:cNvSpPr/>
          <p:nvPr/>
        </p:nvSpPr>
        <p:spPr>
          <a:xfrm>
            <a:off x="1205483" y="4154423"/>
            <a:ext cx="68580" cy="65531"/>
          </a:xfrm>
          <a:prstGeom prst="rect">
            <a:avLst/>
          </a:prstGeom>
          <a:blipFill>
            <a:blip r:embed="rId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0" name="object 60"/>
          <p:cNvSpPr/>
          <p:nvPr/>
        </p:nvSpPr>
        <p:spPr>
          <a:xfrm>
            <a:off x="978408" y="4154423"/>
            <a:ext cx="67056" cy="65531"/>
          </a:xfrm>
          <a:prstGeom prst="rect">
            <a:avLst/>
          </a:prstGeom>
          <a:blipFill>
            <a:blip r:embed="rId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1" name="object 61"/>
          <p:cNvSpPr/>
          <p:nvPr/>
        </p:nvSpPr>
        <p:spPr>
          <a:xfrm>
            <a:off x="1280160" y="4154423"/>
            <a:ext cx="68580" cy="65531"/>
          </a:xfrm>
          <a:prstGeom prst="rect">
            <a:avLst/>
          </a:prstGeom>
          <a:blipFill>
            <a:blip r:embed="rId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2" name="object 62"/>
          <p:cNvSpPr/>
          <p:nvPr/>
        </p:nvSpPr>
        <p:spPr>
          <a:xfrm>
            <a:off x="751331" y="4233671"/>
            <a:ext cx="67056" cy="65531"/>
          </a:xfrm>
          <a:prstGeom prst="rect">
            <a:avLst/>
          </a:prstGeom>
          <a:blipFill>
            <a:blip r:embed="rId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3" name="object 63"/>
          <p:cNvSpPr/>
          <p:nvPr/>
        </p:nvSpPr>
        <p:spPr>
          <a:xfrm>
            <a:off x="826008" y="4233671"/>
            <a:ext cx="68580" cy="65531"/>
          </a:xfrm>
          <a:prstGeom prst="rect">
            <a:avLst/>
          </a:prstGeom>
          <a:blipFill>
            <a:blip r:embed="rId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4" name="object 64"/>
          <p:cNvSpPr/>
          <p:nvPr/>
        </p:nvSpPr>
        <p:spPr>
          <a:xfrm>
            <a:off x="902208" y="4233671"/>
            <a:ext cx="68580" cy="65531"/>
          </a:xfrm>
          <a:prstGeom prst="rect">
            <a:avLst/>
          </a:prstGeom>
          <a:blipFill>
            <a:blip r:embed="rId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5" name="object 65"/>
          <p:cNvSpPr/>
          <p:nvPr/>
        </p:nvSpPr>
        <p:spPr>
          <a:xfrm>
            <a:off x="1053083" y="4233671"/>
            <a:ext cx="68580" cy="65531"/>
          </a:xfrm>
          <a:prstGeom prst="rect">
            <a:avLst/>
          </a:prstGeom>
          <a:blipFill>
            <a:blip r:embed="rId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6" name="object 66"/>
          <p:cNvSpPr/>
          <p:nvPr/>
        </p:nvSpPr>
        <p:spPr>
          <a:xfrm>
            <a:off x="1129283" y="4233671"/>
            <a:ext cx="68580" cy="65531"/>
          </a:xfrm>
          <a:prstGeom prst="rect">
            <a:avLst/>
          </a:prstGeom>
          <a:blipFill>
            <a:blip r:embed="rId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7" name="object 67"/>
          <p:cNvSpPr/>
          <p:nvPr/>
        </p:nvSpPr>
        <p:spPr>
          <a:xfrm>
            <a:off x="1205483" y="4233671"/>
            <a:ext cx="68580" cy="65531"/>
          </a:xfrm>
          <a:prstGeom prst="rect">
            <a:avLst/>
          </a:prstGeom>
          <a:blipFill>
            <a:blip r:embed="rId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8" name="object 68"/>
          <p:cNvSpPr/>
          <p:nvPr/>
        </p:nvSpPr>
        <p:spPr>
          <a:xfrm>
            <a:off x="978408" y="4233671"/>
            <a:ext cx="67056" cy="65531"/>
          </a:xfrm>
          <a:prstGeom prst="rect">
            <a:avLst/>
          </a:prstGeom>
          <a:blipFill>
            <a:blip r:embed="rId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69" name="object 69"/>
          <p:cNvSpPr/>
          <p:nvPr/>
        </p:nvSpPr>
        <p:spPr>
          <a:xfrm>
            <a:off x="1280160" y="4233671"/>
            <a:ext cx="68580" cy="65531"/>
          </a:xfrm>
          <a:prstGeom prst="rect">
            <a:avLst/>
          </a:prstGeom>
          <a:blipFill>
            <a:blip r:embed="rId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0" name="object 70"/>
          <p:cNvSpPr/>
          <p:nvPr/>
        </p:nvSpPr>
        <p:spPr>
          <a:xfrm>
            <a:off x="751331" y="4312920"/>
            <a:ext cx="67056" cy="65531"/>
          </a:xfrm>
          <a:prstGeom prst="rect">
            <a:avLst/>
          </a:prstGeom>
          <a:blipFill>
            <a:blip r:embed="rId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1" name="object 71"/>
          <p:cNvSpPr/>
          <p:nvPr/>
        </p:nvSpPr>
        <p:spPr>
          <a:xfrm>
            <a:off x="826008" y="4312920"/>
            <a:ext cx="68580" cy="65531"/>
          </a:xfrm>
          <a:prstGeom prst="rect">
            <a:avLst/>
          </a:prstGeom>
          <a:blipFill>
            <a:blip r:embed="rId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2" name="object 72"/>
          <p:cNvSpPr/>
          <p:nvPr/>
        </p:nvSpPr>
        <p:spPr>
          <a:xfrm>
            <a:off x="902208" y="4312920"/>
            <a:ext cx="68580" cy="65531"/>
          </a:xfrm>
          <a:prstGeom prst="rect">
            <a:avLst/>
          </a:prstGeom>
          <a:blipFill>
            <a:blip r:embed="rId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3" name="object 73"/>
          <p:cNvSpPr/>
          <p:nvPr/>
        </p:nvSpPr>
        <p:spPr>
          <a:xfrm>
            <a:off x="1053083" y="4312920"/>
            <a:ext cx="68580" cy="65531"/>
          </a:xfrm>
          <a:prstGeom prst="rect">
            <a:avLst/>
          </a:prstGeom>
          <a:blipFill>
            <a:blip r:embed="rId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4" name="object 74"/>
          <p:cNvSpPr/>
          <p:nvPr/>
        </p:nvSpPr>
        <p:spPr>
          <a:xfrm>
            <a:off x="1129283" y="4312920"/>
            <a:ext cx="68580" cy="65531"/>
          </a:xfrm>
          <a:prstGeom prst="rect">
            <a:avLst/>
          </a:prstGeom>
          <a:blipFill>
            <a:blip r:embed="rId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5" name="object 75"/>
          <p:cNvSpPr/>
          <p:nvPr/>
        </p:nvSpPr>
        <p:spPr>
          <a:xfrm>
            <a:off x="1205483" y="4312920"/>
            <a:ext cx="68580" cy="65531"/>
          </a:xfrm>
          <a:prstGeom prst="rect">
            <a:avLst/>
          </a:prstGeom>
          <a:blipFill>
            <a:blip r:embed="rId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6" name="object 76"/>
          <p:cNvSpPr/>
          <p:nvPr/>
        </p:nvSpPr>
        <p:spPr>
          <a:xfrm>
            <a:off x="978408" y="4312920"/>
            <a:ext cx="67056" cy="65531"/>
          </a:xfrm>
          <a:prstGeom prst="rect">
            <a:avLst/>
          </a:prstGeom>
          <a:blipFill>
            <a:blip r:embed="rId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7" name="object 77"/>
          <p:cNvSpPr/>
          <p:nvPr/>
        </p:nvSpPr>
        <p:spPr>
          <a:xfrm>
            <a:off x="1280160" y="4312920"/>
            <a:ext cx="68580" cy="65531"/>
          </a:xfrm>
          <a:prstGeom prst="rect">
            <a:avLst/>
          </a:prstGeom>
          <a:blipFill>
            <a:blip r:embed="rId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8" name="object 78"/>
          <p:cNvSpPr/>
          <p:nvPr/>
        </p:nvSpPr>
        <p:spPr>
          <a:xfrm>
            <a:off x="751331" y="4393691"/>
            <a:ext cx="67056" cy="64007"/>
          </a:xfrm>
          <a:prstGeom prst="rect">
            <a:avLst/>
          </a:prstGeom>
          <a:blipFill>
            <a:blip r:embed="rId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79" name="object 79"/>
          <p:cNvSpPr/>
          <p:nvPr/>
        </p:nvSpPr>
        <p:spPr>
          <a:xfrm>
            <a:off x="826008" y="4393691"/>
            <a:ext cx="68580" cy="64007"/>
          </a:xfrm>
          <a:prstGeom prst="rect">
            <a:avLst/>
          </a:prstGeom>
          <a:blipFill>
            <a:blip r:embed="rId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0" name="object 80"/>
          <p:cNvSpPr/>
          <p:nvPr/>
        </p:nvSpPr>
        <p:spPr>
          <a:xfrm>
            <a:off x="902208" y="4393691"/>
            <a:ext cx="68580" cy="64007"/>
          </a:xfrm>
          <a:prstGeom prst="rect">
            <a:avLst/>
          </a:prstGeom>
          <a:blipFill>
            <a:blip r:embed="rId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1" name="object 81"/>
          <p:cNvSpPr/>
          <p:nvPr/>
        </p:nvSpPr>
        <p:spPr>
          <a:xfrm>
            <a:off x="1053083" y="4393691"/>
            <a:ext cx="68580" cy="64007"/>
          </a:xfrm>
          <a:prstGeom prst="rect">
            <a:avLst/>
          </a:prstGeom>
          <a:blipFill>
            <a:blip r:embed="rId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2" name="object 82"/>
          <p:cNvSpPr/>
          <p:nvPr/>
        </p:nvSpPr>
        <p:spPr>
          <a:xfrm>
            <a:off x="1129283" y="4393691"/>
            <a:ext cx="68580" cy="64007"/>
          </a:xfrm>
          <a:prstGeom prst="rect">
            <a:avLst/>
          </a:prstGeom>
          <a:blipFill>
            <a:blip r:embed="rId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3" name="object 83"/>
          <p:cNvSpPr/>
          <p:nvPr/>
        </p:nvSpPr>
        <p:spPr>
          <a:xfrm>
            <a:off x="1205483" y="4393691"/>
            <a:ext cx="68580" cy="64007"/>
          </a:xfrm>
          <a:prstGeom prst="rect">
            <a:avLst/>
          </a:prstGeom>
          <a:blipFill>
            <a:blip r:embed="rId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4" name="object 84"/>
          <p:cNvSpPr/>
          <p:nvPr/>
        </p:nvSpPr>
        <p:spPr>
          <a:xfrm>
            <a:off x="978408" y="4393691"/>
            <a:ext cx="67056" cy="64007"/>
          </a:xfrm>
          <a:prstGeom prst="rect">
            <a:avLst/>
          </a:prstGeom>
          <a:blipFill>
            <a:blip r:embed="rId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5" name="object 85"/>
          <p:cNvSpPr/>
          <p:nvPr/>
        </p:nvSpPr>
        <p:spPr>
          <a:xfrm>
            <a:off x="1280160" y="4393691"/>
            <a:ext cx="68580" cy="64007"/>
          </a:xfrm>
          <a:prstGeom prst="rect">
            <a:avLst/>
          </a:prstGeom>
          <a:blipFill>
            <a:blip r:embed="rId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6" name="object 86"/>
          <p:cNvSpPr/>
          <p:nvPr/>
        </p:nvSpPr>
        <p:spPr>
          <a:xfrm>
            <a:off x="751331" y="4472940"/>
            <a:ext cx="67056" cy="64007"/>
          </a:xfrm>
          <a:prstGeom prst="rect">
            <a:avLst/>
          </a:prstGeom>
          <a:blipFill>
            <a:blip r:embed="rId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7" name="object 87"/>
          <p:cNvSpPr/>
          <p:nvPr/>
        </p:nvSpPr>
        <p:spPr>
          <a:xfrm>
            <a:off x="826008" y="4472940"/>
            <a:ext cx="68580" cy="64007"/>
          </a:xfrm>
          <a:prstGeom prst="rect">
            <a:avLst/>
          </a:prstGeom>
          <a:blipFill>
            <a:blip r:embed="rId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8" name="object 88"/>
          <p:cNvSpPr/>
          <p:nvPr/>
        </p:nvSpPr>
        <p:spPr>
          <a:xfrm>
            <a:off x="902208" y="4472940"/>
            <a:ext cx="68580" cy="64007"/>
          </a:xfrm>
          <a:prstGeom prst="rect">
            <a:avLst/>
          </a:prstGeom>
          <a:blipFill>
            <a:blip r:embed="rId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9" name="object 89"/>
          <p:cNvSpPr/>
          <p:nvPr/>
        </p:nvSpPr>
        <p:spPr>
          <a:xfrm>
            <a:off x="1053083" y="4472940"/>
            <a:ext cx="68580" cy="64007"/>
          </a:xfrm>
          <a:prstGeom prst="rect">
            <a:avLst/>
          </a:prstGeom>
          <a:blipFill>
            <a:blip r:embed="rId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0" name="object 90"/>
          <p:cNvSpPr/>
          <p:nvPr/>
        </p:nvSpPr>
        <p:spPr>
          <a:xfrm>
            <a:off x="1129283" y="4472940"/>
            <a:ext cx="68580" cy="64007"/>
          </a:xfrm>
          <a:prstGeom prst="rect">
            <a:avLst/>
          </a:prstGeom>
          <a:blipFill>
            <a:blip r:embed="rId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1" name="object 91"/>
          <p:cNvSpPr/>
          <p:nvPr/>
        </p:nvSpPr>
        <p:spPr>
          <a:xfrm>
            <a:off x="1205483" y="4472940"/>
            <a:ext cx="68580" cy="64007"/>
          </a:xfrm>
          <a:prstGeom prst="rect">
            <a:avLst/>
          </a:prstGeom>
          <a:blipFill>
            <a:blip r:embed="rId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2" name="object 92"/>
          <p:cNvSpPr/>
          <p:nvPr/>
        </p:nvSpPr>
        <p:spPr>
          <a:xfrm>
            <a:off x="978408" y="4472940"/>
            <a:ext cx="67056" cy="64007"/>
          </a:xfrm>
          <a:prstGeom prst="rect">
            <a:avLst/>
          </a:prstGeom>
          <a:blipFill>
            <a:blip r:embed="rId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3" name="object 93"/>
          <p:cNvSpPr/>
          <p:nvPr/>
        </p:nvSpPr>
        <p:spPr>
          <a:xfrm>
            <a:off x="1280160" y="4472940"/>
            <a:ext cx="68580" cy="64007"/>
          </a:xfrm>
          <a:prstGeom prst="rect">
            <a:avLst/>
          </a:prstGeom>
          <a:blipFill>
            <a:blip r:embed="rId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4" name="object 94"/>
          <p:cNvSpPr/>
          <p:nvPr/>
        </p:nvSpPr>
        <p:spPr>
          <a:xfrm>
            <a:off x="751331" y="4552188"/>
            <a:ext cx="67056" cy="64008"/>
          </a:xfrm>
          <a:prstGeom prst="rect">
            <a:avLst/>
          </a:prstGeom>
          <a:blipFill>
            <a:blip r:embed="rId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5" name="object 95"/>
          <p:cNvSpPr/>
          <p:nvPr/>
        </p:nvSpPr>
        <p:spPr>
          <a:xfrm>
            <a:off x="826008" y="4552188"/>
            <a:ext cx="68580" cy="64008"/>
          </a:xfrm>
          <a:prstGeom prst="rect">
            <a:avLst/>
          </a:prstGeom>
          <a:blipFill>
            <a:blip r:embed="rId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6" name="object 96"/>
          <p:cNvSpPr/>
          <p:nvPr/>
        </p:nvSpPr>
        <p:spPr>
          <a:xfrm>
            <a:off x="902208" y="4552188"/>
            <a:ext cx="68580" cy="64008"/>
          </a:xfrm>
          <a:prstGeom prst="rect">
            <a:avLst/>
          </a:prstGeom>
          <a:blipFill>
            <a:blip r:embed="rId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7" name="object 97"/>
          <p:cNvSpPr/>
          <p:nvPr/>
        </p:nvSpPr>
        <p:spPr>
          <a:xfrm>
            <a:off x="1053083" y="4552188"/>
            <a:ext cx="68580" cy="64008"/>
          </a:xfrm>
          <a:prstGeom prst="rect">
            <a:avLst/>
          </a:prstGeom>
          <a:blipFill>
            <a:blip r:embed="rId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8" name="object 98"/>
          <p:cNvSpPr/>
          <p:nvPr/>
        </p:nvSpPr>
        <p:spPr>
          <a:xfrm>
            <a:off x="1129283" y="4552188"/>
            <a:ext cx="68580" cy="64008"/>
          </a:xfrm>
          <a:prstGeom prst="rect">
            <a:avLst/>
          </a:prstGeom>
          <a:blipFill>
            <a:blip r:embed="rId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9" name="object 99"/>
          <p:cNvSpPr/>
          <p:nvPr/>
        </p:nvSpPr>
        <p:spPr>
          <a:xfrm>
            <a:off x="1205483" y="4552188"/>
            <a:ext cx="68580" cy="64008"/>
          </a:xfrm>
          <a:prstGeom prst="rect">
            <a:avLst/>
          </a:prstGeom>
          <a:blipFill>
            <a:blip r:embed="rId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0" name="object 100"/>
          <p:cNvSpPr/>
          <p:nvPr/>
        </p:nvSpPr>
        <p:spPr>
          <a:xfrm>
            <a:off x="978408" y="4552188"/>
            <a:ext cx="67056" cy="64008"/>
          </a:xfrm>
          <a:prstGeom prst="rect">
            <a:avLst/>
          </a:prstGeom>
          <a:blipFill>
            <a:blip r:embed="rId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1" name="object 101"/>
          <p:cNvSpPr/>
          <p:nvPr/>
        </p:nvSpPr>
        <p:spPr>
          <a:xfrm>
            <a:off x="1280160" y="4552188"/>
            <a:ext cx="68580" cy="64008"/>
          </a:xfrm>
          <a:prstGeom prst="rect">
            <a:avLst/>
          </a:prstGeom>
          <a:blipFill>
            <a:blip r:embed="rId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2" name="object 102"/>
          <p:cNvSpPr/>
          <p:nvPr/>
        </p:nvSpPr>
        <p:spPr>
          <a:xfrm>
            <a:off x="751331" y="4631435"/>
            <a:ext cx="67056" cy="64008"/>
          </a:xfrm>
          <a:prstGeom prst="rect">
            <a:avLst/>
          </a:prstGeom>
          <a:blipFill>
            <a:blip r:embed="rId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3" name="object 103"/>
          <p:cNvSpPr/>
          <p:nvPr/>
        </p:nvSpPr>
        <p:spPr>
          <a:xfrm>
            <a:off x="826008" y="4631435"/>
            <a:ext cx="68580" cy="64008"/>
          </a:xfrm>
          <a:prstGeom prst="rect">
            <a:avLst/>
          </a:prstGeom>
          <a:blipFill>
            <a:blip r:embed="rId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4" name="object 104"/>
          <p:cNvSpPr/>
          <p:nvPr/>
        </p:nvSpPr>
        <p:spPr>
          <a:xfrm>
            <a:off x="902208" y="4631435"/>
            <a:ext cx="68580" cy="64008"/>
          </a:xfrm>
          <a:prstGeom prst="rect">
            <a:avLst/>
          </a:prstGeom>
          <a:blipFill>
            <a:blip r:embed="rId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5" name="object 105"/>
          <p:cNvSpPr/>
          <p:nvPr/>
        </p:nvSpPr>
        <p:spPr>
          <a:xfrm>
            <a:off x="1053083" y="4631435"/>
            <a:ext cx="68580" cy="64008"/>
          </a:xfrm>
          <a:prstGeom prst="rect">
            <a:avLst/>
          </a:prstGeom>
          <a:blipFill>
            <a:blip r:embed="rId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6" name="object 106"/>
          <p:cNvSpPr/>
          <p:nvPr/>
        </p:nvSpPr>
        <p:spPr>
          <a:xfrm>
            <a:off x="1129283" y="4631435"/>
            <a:ext cx="68580" cy="64008"/>
          </a:xfrm>
          <a:prstGeom prst="rect">
            <a:avLst/>
          </a:prstGeom>
          <a:blipFill>
            <a:blip r:embed="rId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7" name="object 107"/>
          <p:cNvSpPr/>
          <p:nvPr/>
        </p:nvSpPr>
        <p:spPr>
          <a:xfrm>
            <a:off x="1205483" y="4631435"/>
            <a:ext cx="68580" cy="64008"/>
          </a:xfrm>
          <a:prstGeom prst="rect">
            <a:avLst/>
          </a:prstGeom>
          <a:blipFill>
            <a:blip r:embed="rId1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8" name="object 108"/>
          <p:cNvSpPr/>
          <p:nvPr/>
        </p:nvSpPr>
        <p:spPr>
          <a:xfrm>
            <a:off x="978408" y="4631435"/>
            <a:ext cx="67056" cy="64008"/>
          </a:xfrm>
          <a:prstGeom prst="rect">
            <a:avLst/>
          </a:prstGeom>
          <a:blipFill>
            <a:blip r:embed="rId1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9" name="object 109"/>
          <p:cNvSpPr/>
          <p:nvPr/>
        </p:nvSpPr>
        <p:spPr>
          <a:xfrm>
            <a:off x="1280160" y="4631435"/>
            <a:ext cx="68580" cy="64008"/>
          </a:xfrm>
          <a:prstGeom prst="rect">
            <a:avLst/>
          </a:prstGeom>
          <a:blipFill>
            <a:blip r:embed="rId1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0" name="object 110"/>
          <p:cNvSpPr/>
          <p:nvPr/>
        </p:nvSpPr>
        <p:spPr>
          <a:xfrm>
            <a:off x="751331" y="4710684"/>
            <a:ext cx="67056" cy="64008"/>
          </a:xfrm>
          <a:prstGeom prst="rect">
            <a:avLst/>
          </a:prstGeom>
          <a:blipFill>
            <a:blip r:embed="rId1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1" name="object 111"/>
          <p:cNvSpPr/>
          <p:nvPr/>
        </p:nvSpPr>
        <p:spPr>
          <a:xfrm>
            <a:off x="826008" y="4710684"/>
            <a:ext cx="68580" cy="64008"/>
          </a:xfrm>
          <a:prstGeom prst="rect">
            <a:avLst/>
          </a:prstGeom>
          <a:blipFill>
            <a:blip r:embed="rId1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2" name="object 112"/>
          <p:cNvSpPr/>
          <p:nvPr/>
        </p:nvSpPr>
        <p:spPr>
          <a:xfrm>
            <a:off x="902208" y="4710684"/>
            <a:ext cx="68580" cy="64008"/>
          </a:xfrm>
          <a:prstGeom prst="rect">
            <a:avLst/>
          </a:prstGeom>
          <a:blipFill>
            <a:blip r:embed="rId1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3" name="object 113"/>
          <p:cNvSpPr/>
          <p:nvPr/>
        </p:nvSpPr>
        <p:spPr>
          <a:xfrm>
            <a:off x="1053083" y="4710684"/>
            <a:ext cx="68580" cy="64008"/>
          </a:xfrm>
          <a:prstGeom prst="rect">
            <a:avLst/>
          </a:prstGeom>
          <a:blipFill>
            <a:blip r:embed="rId1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4" name="object 114"/>
          <p:cNvSpPr/>
          <p:nvPr/>
        </p:nvSpPr>
        <p:spPr>
          <a:xfrm>
            <a:off x="1129283" y="4710684"/>
            <a:ext cx="68580" cy="64008"/>
          </a:xfrm>
          <a:prstGeom prst="rect">
            <a:avLst/>
          </a:prstGeom>
          <a:blipFill>
            <a:blip r:embed="rId1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5" name="object 115"/>
          <p:cNvSpPr/>
          <p:nvPr/>
        </p:nvSpPr>
        <p:spPr>
          <a:xfrm>
            <a:off x="1205483" y="4710684"/>
            <a:ext cx="68580" cy="64008"/>
          </a:xfrm>
          <a:prstGeom prst="rect">
            <a:avLst/>
          </a:prstGeom>
          <a:blipFill>
            <a:blip r:embed="rId1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6" name="object 116"/>
          <p:cNvSpPr/>
          <p:nvPr/>
        </p:nvSpPr>
        <p:spPr>
          <a:xfrm>
            <a:off x="978408" y="4710684"/>
            <a:ext cx="67056" cy="64008"/>
          </a:xfrm>
          <a:prstGeom prst="rect">
            <a:avLst/>
          </a:prstGeom>
          <a:blipFill>
            <a:blip r:embed="rId1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7" name="object 117"/>
          <p:cNvSpPr/>
          <p:nvPr/>
        </p:nvSpPr>
        <p:spPr>
          <a:xfrm>
            <a:off x="1280160" y="4710684"/>
            <a:ext cx="68580" cy="64008"/>
          </a:xfrm>
          <a:prstGeom prst="rect">
            <a:avLst/>
          </a:prstGeom>
          <a:blipFill>
            <a:blip r:embed="rId1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8" name="object 118"/>
          <p:cNvSpPr/>
          <p:nvPr/>
        </p:nvSpPr>
        <p:spPr>
          <a:xfrm>
            <a:off x="751331" y="4789932"/>
            <a:ext cx="67056" cy="64008"/>
          </a:xfrm>
          <a:prstGeom prst="rect">
            <a:avLst/>
          </a:prstGeom>
          <a:blipFill>
            <a:blip r:embed="rId1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9" name="object 119"/>
          <p:cNvSpPr/>
          <p:nvPr/>
        </p:nvSpPr>
        <p:spPr>
          <a:xfrm>
            <a:off x="826008" y="4789932"/>
            <a:ext cx="68580" cy="64008"/>
          </a:xfrm>
          <a:prstGeom prst="rect">
            <a:avLst/>
          </a:prstGeom>
          <a:blipFill>
            <a:blip r:embed="rId1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0" name="object 120"/>
          <p:cNvSpPr/>
          <p:nvPr/>
        </p:nvSpPr>
        <p:spPr>
          <a:xfrm>
            <a:off x="902208" y="4789932"/>
            <a:ext cx="68580" cy="64008"/>
          </a:xfrm>
          <a:prstGeom prst="rect">
            <a:avLst/>
          </a:prstGeom>
          <a:blipFill>
            <a:blip r:embed="rId1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1" name="object 121"/>
          <p:cNvSpPr/>
          <p:nvPr/>
        </p:nvSpPr>
        <p:spPr>
          <a:xfrm>
            <a:off x="1053083" y="4789932"/>
            <a:ext cx="68580" cy="64008"/>
          </a:xfrm>
          <a:prstGeom prst="rect">
            <a:avLst/>
          </a:prstGeom>
          <a:blipFill>
            <a:blip r:embed="rId1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2" name="object 122"/>
          <p:cNvSpPr/>
          <p:nvPr/>
        </p:nvSpPr>
        <p:spPr>
          <a:xfrm>
            <a:off x="1129283" y="4789932"/>
            <a:ext cx="68580" cy="64008"/>
          </a:xfrm>
          <a:prstGeom prst="rect">
            <a:avLst/>
          </a:prstGeom>
          <a:blipFill>
            <a:blip r:embed="rId1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3" name="object 123"/>
          <p:cNvSpPr/>
          <p:nvPr/>
        </p:nvSpPr>
        <p:spPr>
          <a:xfrm>
            <a:off x="1205483" y="4789932"/>
            <a:ext cx="68580" cy="64008"/>
          </a:xfrm>
          <a:prstGeom prst="rect">
            <a:avLst/>
          </a:prstGeom>
          <a:blipFill>
            <a:blip r:embed="rId1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4" name="object 124"/>
          <p:cNvSpPr/>
          <p:nvPr/>
        </p:nvSpPr>
        <p:spPr>
          <a:xfrm>
            <a:off x="978408" y="4789932"/>
            <a:ext cx="67056" cy="64008"/>
          </a:xfrm>
          <a:prstGeom prst="rect">
            <a:avLst/>
          </a:prstGeom>
          <a:blipFill>
            <a:blip r:embed="rId1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5" name="object 125"/>
          <p:cNvSpPr/>
          <p:nvPr/>
        </p:nvSpPr>
        <p:spPr>
          <a:xfrm>
            <a:off x="1280160" y="4789932"/>
            <a:ext cx="68580" cy="64008"/>
          </a:xfrm>
          <a:prstGeom prst="rect">
            <a:avLst/>
          </a:prstGeom>
          <a:blipFill>
            <a:blip r:embed="rId1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6" name="object 126"/>
          <p:cNvSpPr/>
          <p:nvPr/>
        </p:nvSpPr>
        <p:spPr>
          <a:xfrm>
            <a:off x="751331" y="4869179"/>
            <a:ext cx="67056" cy="64008"/>
          </a:xfrm>
          <a:prstGeom prst="rect">
            <a:avLst/>
          </a:prstGeom>
          <a:blipFill>
            <a:blip r:embed="rId1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7" name="object 127"/>
          <p:cNvSpPr/>
          <p:nvPr/>
        </p:nvSpPr>
        <p:spPr>
          <a:xfrm>
            <a:off x="826008" y="4869179"/>
            <a:ext cx="68580" cy="64008"/>
          </a:xfrm>
          <a:prstGeom prst="rect">
            <a:avLst/>
          </a:prstGeom>
          <a:blipFill>
            <a:blip r:embed="rId1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8" name="object 128"/>
          <p:cNvSpPr/>
          <p:nvPr/>
        </p:nvSpPr>
        <p:spPr>
          <a:xfrm>
            <a:off x="902208" y="4869179"/>
            <a:ext cx="68580" cy="64008"/>
          </a:xfrm>
          <a:prstGeom prst="rect">
            <a:avLst/>
          </a:prstGeom>
          <a:blipFill>
            <a:blip r:embed="rId1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29" name="object 129"/>
          <p:cNvSpPr/>
          <p:nvPr/>
        </p:nvSpPr>
        <p:spPr>
          <a:xfrm>
            <a:off x="1053083" y="4869179"/>
            <a:ext cx="68580" cy="64008"/>
          </a:xfrm>
          <a:prstGeom prst="rect">
            <a:avLst/>
          </a:prstGeom>
          <a:blipFill>
            <a:blip r:embed="rId1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0" name="object 130"/>
          <p:cNvSpPr/>
          <p:nvPr/>
        </p:nvSpPr>
        <p:spPr>
          <a:xfrm>
            <a:off x="1129283" y="4869179"/>
            <a:ext cx="68580" cy="64008"/>
          </a:xfrm>
          <a:prstGeom prst="rect">
            <a:avLst/>
          </a:prstGeom>
          <a:blipFill>
            <a:blip r:embed="rId1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1" name="object 131"/>
          <p:cNvSpPr/>
          <p:nvPr/>
        </p:nvSpPr>
        <p:spPr>
          <a:xfrm>
            <a:off x="1205483" y="4869179"/>
            <a:ext cx="68580" cy="64008"/>
          </a:xfrm>
          <a:prstGeom prst="rect">
            <a:avLst/>
          </a:prstGeom>
          <a:blipFill>
            <a:blip r:embed="rId1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2" name="object 132"/>
          <p:cNvSpPr/>
          <p:nvPr/>
        </p:nvSpPr>
        <p:spPr>
          <a:xfrm>
            <a:off x="978408" y="4869179"/>
            <a:ext cx="67056" cy="64008"/>
          </a:xfrm>
          <a:prstGeom prst="rect">
            <a:avLst/>
          </a:prstGeom>
          <a:blipFill>
            <a:blip r:embed="rId1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3" name="object 133"/>
          <p:cNvSpPr/>
          <p:nvPr/>
        </p:nvSpPr>
        <p:spPr>
          <a:xfrm>
            <a:off x="1280160" y="4869179"/>
            <a:ext cx="68580" cy="64008"/>
          </a:xfrm>
          <a:prstGeom prst="rect">
            <a:avLst/>
          </a:prstGeom>
          <a:blipFill>
            <a:blip r:embed="rId1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4" name="object 134"/>
          <p:cNvSpPr/>
          <p:nvPr/>
        </p:nvSpPr>
        <p:spPr>
          <a:xfrm>
            <a:off x="1397508" y="3758184"/>
            <a:ext cx="68580" cy="64007"/>
          </a:xfrm>
          <a:prstGeom prst="rect">
            <a:avLst/>
          </a:prstGeom>
          <a:blipFill>
            <a:blip r:embed="rId1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5" name="object 135"/>
          <p:cNvSpPr/>
          <p:nvPr/>
        </p:nvSpPr>
        <p:spPr>
          <a:xfrm>
            <a:off x="1473708" y="3758184"/>
            <a:ext cx="68580" cy="64007"/>
          </a:xfrm>
          <a:prstGeom prst="rect">
            <a:avLst/>
          </a:prstGeom>
          <a:blipFill>
            <a:blip r:embed="rId1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6" name="object 136"/>
          <p:cNvSpPr/>
          <p:nvPr/>
        </p:nvSpPr>
        <p:spPr>
          <a:xfrm>
            <a:off x="1549908" y="3758184"/>
            <a:ext cx="68580" cy="64007"/>
          </a:xfrm>
          <a:prstGeom prst="rect">
            <a:avLst/>
          </a:prstGeom>
          <a:blipFill>
            <a:blip r:embed="rId1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7" name="object 137"/>
          <p:cNvSpPr/>
          <p:nvPr/>
        </p:nvSpPr>
        <p:spPr>
          <a:xfrm>
            <a:off x="1700783" y="3758184"/>
            <a:ext cx="68580" cy="64007"/>
          </a:xfrm>
          <a:prstGeom prst="rect">
            <a:avLst/>
          </a:prstGeom>
          <a:blipFill>
            <a:blip r:embed="rId1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8" name="object 138"/>
          <p:cNvSpPr/>
          <p:nvPr/>
        </p:nvSpPr>
        <p:spPr>
          <a:xfrm>
            <a:off x="1776983" y="3758184"/>
            <a:ext cx="68580" cy="64007"/>
          </a:xfrm>
          <a:prstGeom prst="rect">
            <a:avLst/>
          </a:prstGeom>
          <a:blipFill>
            <a:blip r:embed="rId1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39" name="object 139"/>
          <p:cNvSpPr/>
          <p:nvPr/>
        </p:nvSpPr>
        <p:spPr>
          <a:xfrm>
            <a:off x="1853183" y="3758184"/>
            <a:ext cx="68580" cy="64007"/>
          </a:xfrm>
          <a:prstGeom prst="rect">
            <a:avLst/>
          </a:prstGeom>
          <a:blipFill>
            <a:blip r:embed="rId1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0" name="object 140"/>
          <p:cNvSpPr/>
          <p:nvPr/>
        </p:nvSpPr>
        <p:spPr>
          <a:xfrm>
            <a:off x="1626107" y="3758184"/>
            <a:ext cx="67056" cy="64007"/>
          </a:xfrm>
          <a:prstGeom prst="rect">
            <a:avLst/>
          </a:prstGeom>
          <a:blipFill>
            <a:blip r:embed="rId1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1" name="object 141"/>
          <p:cNvSpPr/>
          <p:nvPr/>
        </p:nvSpPr>
        <p:spPr>
          <a:xfrm>
            <a:off x="1927860" y="3758184"/>
            <a:ext cx="68580" cy="64007"/>
          </a:xfrm>
          <a:prstGeom prst="rect">
            <a:avLst/>
          </a:prstGeom>
          <a:blipFill>
            <a:blip r:embed="rId1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2" name="object 142"/>
          <p:cNvSpPr/>
          <p:nvPr/>
        </p:nvSpPr>
        <p:spPr>
          <a:xfrm>
            <a:off x="1397508" y="3837432"/>
            <a:ext cx="68580" cy="64007"/>
          </a:xfrm>
          <a:prstGeom prst="rect">
            <a:avLst/>
          </a:prstGeom>
          <a:blipFill>
            <a:blip r:embed="rId1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3" name="object 143"/>
          <p:cNvSpPr/>
          <p:nvPr/>
        </p:nvSpPr>
        <p:spPr>
          <a:xfrm>
            <a:off x="1473708" y="3837432"/>
            <a:ext cx="68580" cy="64007"/>
          </a:xfrm>
          <a:prstGeom prst="rect">
            <a:avLst/>
          </a:prstGeom>
          <a:blipFill>
            <a:blip r:embed="rId1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4" name="object 144"/>
          <p:cNvSpPr/>
          <p:nvPr/>
        </p:nvSpPr>
        <p:spPr>
          <a:xfrm>
            <a:off x="1549908" y="3837432"/>
            <a:ext cx="68580" cy="64007"/>
          </a:xfrm>
          <a:prstGeom prst="rect">
            <a:avLst/>
          </a:prstGeom>
          <a:blipFill>
            <a:blip r:embed="rId1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5" name="object 145"/>
          <p:cNvSpPr/>
          <p:nvPr/>
        </p:nvSpPr>
        <p:spPr>
          <a:xfrm>
            <a:off x="1700783" y="3837432"/>
            <a:ext cx="68580" cy="64007"/>
          </a:xfrm>
          <a:prstGeom prst="rect">
            <a:avLst/>
          </a:prstGeom>
          <a:blipFill>
            <a:blip r:embed="rId1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6" name="object 146"/>
          <p:cNvSpPr/>
          <p:nvPr/>
        </p:nvSpPr>
        <p:spPr>
          <a:xfrm>
            <a:off x="1776983" y="3837432"/>
            <a:ext cx="68580" cy="64007"/>
          </a:xfrm>
          <a:prstGeom prst="rect">
            <a:avLst/>
          </a:prstGeom>
          <a:blipFill>
            <a:blip r:embed="rId1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7" name="object 147"/>
          <p:cNvSpPr/>
          <p:nvPr/>
        </p:nvSpPr>
        <p:spPr>
          <a:xfrm>
            <a:off x="1853183" y="3837432"/>
            <a:ext cx="68580" cy="64007"/>
          </a:xfrm>
          <a:prstGeom prst="rect">
            <a:avLst/>
          </a:prstGeom>
          <a:blipFill>
            <a:blip r:embed="rId1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8" name="object 148"/>
          <p:cNvSpPr/>
          <p:nvPr/>
        </p:nvSpPr>
        <p:spPr>
          <a:xfrm>
            <a:off x="1626107" y="3837432"/>
            <a:ext cx="67056" cy="64007"/>
          </a:xfrm>
          <a:prstGeom prst="rect">
            <a:avLst/>
          </a:prstGeom>
          <a:blipFill>
            <a:blip r:embed="rId1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49" name="object 149"/>
          <p:cNvSpPr/>
          <p:nvPr/>
        </p:nvSpPr>
        <p:spPr>
          <a:xfrm>
            <a:off x="1927860" y="3837432"/>
            <a:ext cx="68580" cy="64007"/>
          </a:xfrm>
          <a:prstGeom prst="rect">
            <a:avLst/>
          </a:prstGeom>
          <a:blipFill>
            <a:blip r:embed="rId1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0" name="object 150"/>
          <p:cNvSpPr/>
          <p:nvPr/>
        </p:nvSpPr>
        <p:spPr>
          <a:xfrm>
            <a:off x="1397508" y="3916679"/>
            <a:ext cx="68580" cy="64007"/>
          </a:xfrm>
          <a:prstGeom prst="rect">
            <a:avLst/>
          </a:prstGeom>
          <a:blipFill>
            <a:blip r:embed="rId1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1" name="object 151"/>
          <p:cNvSpPr/>
          <p:nvPr/>
        </p:nvSpPr>
        <p:spPr>
          <a:xfrm>
            <a:off x="1473708" y="3916679"/>
            <a:ext cx="68580" cy="64007"/>
          </a:xfrm>
          <a:prstGeom prst="rect">
            <a:avLst/>
          </a:prstGeom>
          <a:blipFill>
            <a:blip r:embed="rId1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2" name="object 152"/>
          <p:cNvSpPr/>
          <p:nvPr/>
        </p:nvSpPr>
        <p:spPr>
          <a:xfrm>
            <a:off x="1549908" y="3916679"/>
            <a:ext cx="68580" cy="64007"/>
          </a:xfrm>
          <a:prstGeom prst="rect">
            <a:avLst/>
          </a:prstGeom>
          <a:blipFill>
            <a:blip r:embed="rId1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3" name="object 153"/>
          <p:cNvSpPr/>
          <p:nvPr/>
        </p:nvSpPr>
        <p:spPr>
          <a:xfrm>
            <a:off x="1700783" y="3916679"/>
            <a:ext cx="68580" cy="64007"/>
          </a:xfrm>
          <a:prstGeom prst="rect">
            <a:avLst/>
          </a:prstGeom>
          <a:blipFill>
            <a:blip r:embed="rId1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4" name="object 154"/>
          <p:cNvSpPr/>
          <p:nvPr/>
        </p:nvSpPr>
        <p:spPr>
          <a:xfrm>
            <a:off x="1776983" y="3916679"/>
            <a:ext cx="68580" cy="64007"/>
          </a:xfrm>
          <a:prstGeom prst="rect">
            <a:avLst/>
          </a:prstGeom>
          <a:blipFill>
            <a:blip r:embed="rId1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5" name="object 155"/>
          <p:cNvSpPr/>
          <p:nvPr/>
        </p:nvSpPr>
        <p:spPr>
          <a:xfrm>
            <a:off x="1853183" y="3916679"/>
            <a:ext cx="68580" cy="64007"/>
          </a:xfrm>
          <a:prstGeom prst="rect">
            <a:avLst/>
          </a:prstGeom>
          <a:blipFill>
            <a:blip r:embed="rId1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6" name="object 156"/>
          <p:cNvSpPr/>
          <p:nvPr/>
        </p:nvSpPr>
        <p:spPr>
          <a:xfrm>
            <a:off x="1626107" y="3916679"/>
            <a:ext cx="67056" cy="64007"/>
          </a:xfrm>
          <a:prstGeom prst="rect">
            <a:avLst/>
          </a:prstGeom>
          <a:blipFill>
            <a:blip r:embed="rId1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7" name="object 157"/>
          <p:cNvSpPr/>
          <p:nvPr/>
        </p:nvSpPr>
        <p:spPr>
          <a:xfrm>
            <a:off x="1927860" y="3916679"/>
            <a:ext cx="68580" cy="64007"/>
          </a:xfrm>
          <a:prstGeom prst="rect">
            <a:avLst/>
          </a:prstGeom>
          <a:blipFill>
            <a:blip r:embed="rId1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8" name="object 158"/>
          <p:cNvSpPr/>
          <p:nvPr/>
        </p:nvSpPr>
        <p:spPr>
          <a:xfrm>
            <a:off x="1397508" y="3995928"/>
            <a:ext cx="68580" cy="64007"/>
          </a:xfrm>
          <a:prstGeom prst="rect">
            <a:avLst/>
          </a:prstGeom>
          <a:blipFill>
            <a:blip r:embed="rId1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9" name="object 159"/>
          <p:cNvSpPr/>
          <p:nvPr/>
        </p:nvSpPr>
        <p:spPr>
          <a:xfrm>
            <a:off x="1473708" y="3995928"/>
            <a:ext cx="68580" cy="64007"/>
          </a:xfrm>
          <a:prstGeom prst="rect">
            <a:avLst/>
          </a:prstGeom>
          <a:blipFill>
            <a:blip r:embed="rId1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0" name="object 160"/>
          <p:cNvSpPr/>
          <p:nvPr/>
        </p:nvSpPr>
        <p:spPr>
          <a:xfrm>
            <a:off x="1549908" y="3995928"/>
            <a:ext cx="68580" cy="64007"/>
          </a:xfrm>
          <a:prstGeom prst="rect">
            <a:avLst/>
          </a:prstGeom>
          <a:blipFill>
            <a:blip r:embed="rId1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1" name="object 161"/>
          <p:cNvSpPr/>
          <p:nvPr/>
        </p:nvSpPr>
        <p:spPr>
          <a:xfrm>
            <a:off x="1700783" y="3995928"/>
            <a:ext cx="68580" cy="64007"/>
          </a:xfrm>
          <a:prstGeom prst="rect">
            <a:avLst/>
          </a:prstGeom>
          <a:blipFill>
            <a:blip r:embed="rId1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2" name="object 162"/>
          <p:cNvSpPr/>
          <p:nvPr/>
        </p:nvSpPr>
        <p:spPr>
          <a:xfrm>
            <a:off x="1776983" y="3995928"/>
            <a:ext cx="68580" cy="64007"/>
          </a:xfrm>
          <a:prstGeom prst="rect">
            <a:avLst/>
          </a:prstGeom>
          <a:blipFill>
            <a:blip r:embed="rId1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3" name="object 163"/>
          <p:cNvSpPr/>
          <p:nvPr/>
        </p:nvSpPr>
        <p:spPr>
          <a:xfrm>
            <a:off x="1853183" y="3995928"/>
            <a:ext cx="68580" cy="64007"/>
          </a:xfrm>
          <a:prstGeom prst="rect">
            <a:avLst/>
          </a:prstGeom>
          <a:blipFill>
            <a:blip r:embed="rId1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4" name="object 164"/>
          <p:cNvSpPr/>
          <p:nvPr/>
        </p:nvSpPr>
        <p:spPr>
          <a:xfrm>
            <a:off x="1626107" y="3995928"/>
            <a:ext cx="67056" cy="64007"/>
          </a:xfrm>
          <a:prstGeom prst="rect">
            <a:avLst/>
          </a:prstGeom>
          <a:blipFill>
            <a:blip r:embed="rId1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5" name="object 165"/>
          <p:cNvSpPr/>
          <p:nvPr/>
        </p:nvSpPr>
        <p:spPr>
          <a:xfrm>
            <a:off x="1927860" y="3995928"/>
            <a:ext cx="68580" cy="64007"/>
          </a:xfrm>
          <a:prstGeom prst="rect">
            <a:avLst/>
          </a:prstGeom>
          <a:blipFill>
            <a:blip r:embed="rId1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6" name="object 166"/>
          <p:cNvSpPr/>
          <p:nvPr/>
        </p:nvSpPr>
        <p:spPr>
          <a:xfrm>
            <a:off x="1397508" y="4075176"/>
            <a:ext cx="68580" cy="64007"/>
          </a:xfrm>
          <a:prstGeom prst="rect">
            <a:avLst/>
          </a:prstGeom>
          <a:blipFill>
            <a:blip r:embed="rId1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7" name="object 167"/>
          <p:cNvSpPr/>
          <p:nvPr/>
        </p:nvSpPr>
        <p:spPr>
          <a:xfrm>
            <a:off x="1473708" y="4075176"/>
            <a:ext cx="68580" cy="64007"/>
          </a:xfrm>
          <a:prstGeom prst="rect">
            <a:avLst/>
          </a:prstGeom>
          <a:blipFill>
            <a:blip r:embed="rId1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8" name="object 168"/>
          <p:cNvSpPr/>
          <p:nvPr/>
        </p:nvSpPr>
        <p:spPr>
          <a:xfrm>
            <a:off x="1549908" y="4075176"/>
            <a:ext cx="68580" cy="64007"/>
          </a:xfrm>
          <a:prstGeom prst="rect">
            <a:avLst/>
          </a:prstGeom>
          <a:blipFill>
            <a:blip r:embed="rId1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9" name="object 169"/>
          <p:cNvSpPr/>
          <p:nvPr/>
        </p:nvSpPr>
        <p:spPr>
          <a:xfrm>
            <a:off x="1700783" y="4075176"/>
            <a:ext cx="68580" cy="64007"/>
          </a:xfrm>
          <a:prstGeom prst="rect">
            <a:avLst/>
          </a:prstGeom>
          <a:blipFill>
            <a:blip r:embed="rId16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0" name="object 170"/>
          <p:cNvSpPr/>
          <p:nvPr/>
        </p:nvSpPr>
        <p:spPr>
          <a:xfrm>
            <a:off x="1776983" y="4075176"/>
            <a:ext cx="68580" cy="64007"/>
          </a:xfrm>
          <a:prstGeom prst="rect">
            <a:avLst/>
          </a:prstGeom>
          <a:blipFill>
            <a:blip r:embed="rId16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1" name="object 171"/>
          <p:cNvSpPr/>
          <p:nvPr/>
        </p:nvSpPr>
        <p:spPr>
          <a:xfrm>
            <a:off x="1853183" y="4075176"/>
            <a:ext cx="68580" cy="64007"/>
          </a:xfrm>
          <a:prstGeom prst="rect">
            <a:avLst/>
          </a:prstGeom>
          <a:blipFill>
            <a:blip r:embed="rId16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2" name="object 172"/>
          <p:cNvSpPr/>
          <p:nvPr/>
        </p:nvSpPr>
        <p:spPr>
          <a:xfrm>
            <a:off x="1626107" y="4075176"/>
            <a:ext cx="67056" cy="64007"/>
          </a:xfrm>
          <a:prstGeom prst="rect">
            <a:avLst/>
          </a:prstGeom>
          <a:blipFill>
            <a:blip r:embed="rId16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3" name="object 173"/>
          <p:cNvSpPr/>
          <p:nvPr/>
        </p:nvSpPr>
        <p:spPr>
          <a:xfrm>
            <a:off x="1927860" y="4075176"/>
            <a:ext cx="68580" cy="64007"/>
          </a:xfrm>
          <a:prstGeom prst="rect">
            <a:avLst/>
          </a:prstGeom>
          <a:blipFill>
            <a:blip r:embed="rId16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4" name="object 174"/>
          <p:cNvSpPr/>
          <p:nvPr/>
        </p:nvSpPr>
        <p:spPr>
          <a:xfrm>
            <a:off x="1397508" y="4154423"/>
            <a:ext cx="68580" cy="65531"/>
          </a:xfrm>
          <a:prstGeom prst="rect">
            <a:avLst/>
          </a:prstGeom>
          <a:blipFill>
            <a:blip r:embed="rId16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5" name="object 175"/>
          <p:cNvSpPr/>
          <p:nvPr/>
        </p:nvSpPr>
        <p:spPr>
          <a:xfrm>
            <a:off x="1473708" y="4154423"/>
            <a:ext cx="68580" cy="65531"/>
          </a:xfrm>
          <a:prstGeom prst="rect">
            <a:avLst/>
          </a:prstGeom>
          <a:blipFill>
            <a:blip r:embed="rId16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6" name="object 176"/>
          <p:cNvSpPr/>
          <p:nvPr/>
        </p:nvSpPr>
        <p:spPr>
          <a:xfrm>
            <a:off x="1549908" y="4154423"/>
            <a:ext cx="68580" cy="65531"/>
          </a:xfrm>
          <a:prstGeom prst="rect">
            <a:avLst/>
          </a:prstGeom>
          <a:blipFill>
            <a:blip r:embed="rId16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7" name="object 177"/>
          <p:cNvSpPr/>
          <p:nvPr/>
        </p:nvSpPr>
        <p:spPr>
          <a:xfrm>
            <a:off x="1700783" y="4154423"/>
            <a:ext cx="68580" cy="65531"/>
          </a:xfrm>
          <a:prstGeom prst="rect">
            <a:avLst/>
          </a:prstGeom>
          <a:blipFill>
            <a:blip r:embed="rId17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8" name="object 178"/>
          <p:cNvSpPr/>
          <p:nvPr/>
        </p:nvSpPr>
        <p:spPr>
          <a:xfrm>
            <a:off x="1776983" y="4154423"/>
            <a:ext cx="68580" cy="65531"/>
          </a:xfrm>
          <a:prstGeom prst="rect">
            <a:avLst/>
          </a:prstGeom>
          <a:blipFill>
            <a:blip r:embed="rId17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9" name="object 179"/>
          <p:cNvSpPr/>
          <p:nvPr/>
        </p:nvSpPr>
        <p:spPr>
          <a:xfrm>
            <a:off x="1853183" y="4154423"/>
            <a:ext cx="68580" cy="65531"/>
          </a:xfrm>
          <a:prstGeom prst="rect">
            <a:avLst/>
          </a:prstGeom>
          <a:blipFill>
            <a:blip r:embed="rId17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0" name="object 180"/>
          <p:cNvSpPr/>
          <p:nvPr/>
        </p:nvSpPr>
        <p:spPr>
          <a:xfrm>
            <a:off x="1626107" y="4154423"/>
            <a:ext cx="67056" cy="65531"/>
          </a:xfrm>
          <a:prstGeom prst="rect">
            <a:avLst/>
          </a:prstGeom>
          <a:blipFill>
            <a:blip r:embed="rId17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1" name="object 181"/>
          <p:cNvSpPr/>
          <p:nvPr/>
        </p:nvSpPr>
        <p:spPr>
          <a:xfrm>
            <a:off x="1927860" y="4154423"/>
            <a:ext cx="68580" cy="65531"/>
          </a:xfrm>
          <a:prstGeom prst="rect">
            <a:avLst/>
          </a:prstGeom>
          <a:blipFill>
            <a:blip r:embed="rId17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2" name="object 182"/>
          <p:cNvSpPr/>
          <p:nvPr/>
        </p:nvSpPr>
        <p:spPr>
          <a:xfrm>
            <a:off x="1397508" y="4233671"/>
            <a:ext cx="68580" cy="65531"/>
          </a:xfrm>
          <a:prstGeom prst="rect">
            <a:avLst/>
          </a:prstGeom>
          <a:blipFill>
            <a:blip r:embed="rId17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3" name="object 183"/>
          <p:cNvSpPr/>
          <p:nvPr/>
        </p:nvSpPr>
        <p:spPr>
          <a:xfrm>
            <a:off x="1473708" y="4233671"/>
            <a:ext cx="68580" cy="65531"/>
          </a:xfrm>
          <a:prstGeom prst="rect">
            <a:avLst/>
          </a:prstGeom>
          <a:blipFill>
            <a:blip r:embed="rId17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4" name="object 184"/>
          <p:cNvSpPr/>
          <p:nvPr/>
        </p:nvSpPr>
        <p:spPr>
          <a:xfrm>
            <a:off x="1549908" y="4233671"/>
            <a:ext cx="68580" cy="65531"/>
          </a:xfrm>
          <a:prstGeom prst="rect">
            <a:avLst/>
          </a:prstGeom>
          <a:blipFill>
            <a:blip r:embed="rId17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5" name="object 185"/>
          <p:cNvSpPr/>
          <p:nvPr/>
        </p:nvSpPr>
        <p:spPr>
          <a:xfrm>
            <a:off x="1700783" y="4233671"/>
            <a:ext cx="68580" cy="65531"/>
          </a:xfrm>
          <a:prstGeom prst="rect">
            <a:avLst/>
          </a:prstGeom>
          <a:blipFill>
            <a:blip r:embed="rId17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6" name="object 186"/>
          <p:cNvSpPr/>
          <p:nvPr/>
        </p:nvSpPr>
        <p:spPr>
          <a:xfrm>
            <a:off x="1776983" y="4233671"/>
            <a:ext cx="68580" cy="65531"/>
          </a:xfrm>
          <a:prstGeom prst="rect">
            <a:avLst/>
          </a:prstGeom>
          <a:blipFill>
            <a:blip r:embed="rId17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7" name="object 187"/>
          <p:cNvSpPr/>
          <p:nvPr/>
        </p:nvSpPr>
        <p:spPr>
          <a:xfrm>
            <a:off x="1853183" y="4233671"/>
            <a:ext cx="68580" cy="65531"/>
          </a:xfrm>
          <a:prstGeom prst="rect">
            <a:avLst/>
          </a:prstGeom>
          <a:blipFill>
            <a:blip r:embed="rId18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8" name="object 188"/>
          <p:cNvSpPr/>
          <p:nvPr/>
        </p:nvSpPr>
        <p:spPr>
          <a:xfrm>
            <a:off x="1626107" y="4233671"/>
            <a:ext cx="67056" cy="65531"/>
          </a:xfrm>
          <a:prstGeom prst="rect">
            <a:avLst/>
          </a:prstGeom>
          <a:blipFill>
            <a:blip r:embed="rId18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89" name="object 189"/>
          <p:cNvSpPr/>
          <p:nvPr/>
        </p:nvSpPr>
        <p:spPr>
          <a:xfrm>
            <a:off x="1927860" y="4233671"/>
            <a:ext cx="68580" cy="65531"/>
          </a:xfrm>
          <a:prstGeom prst="rect">
            <a:avLst/>
          </a:prstGeom>
          <a:blipFill>
            <a:blip r:embed="rId18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0" name="object 190"/>
          <p:cNvSpPr/>
          <p:nvPr/>
        </p:nvSpPr>
        <p:spPr>
          <a:xfrm>
            <a:off x="1397508" y="4312920"/>
            <a:ext cx="68580" cy="65531"/>
          </a:xfrm>
          <a:prstGeom prst="rect">
            <a:avLst/>
          </a:prstGeom>
          <a:blipFill>
            <a:blip r:embed="rId18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1" name="object 191"/>
          <p:cNvSpPr/>
          <p:nvPr/>
        </p:nvSpPr>
        <p:spPr>
          <a:xfrm>
            <a:off x="1473708" y="4312920"/>
            <a:ext cx="68580" cy="65531"/>
          </a:xfrm>
          <a:prstGeom prst="rect">
            <a:avLst/>
          </a:prstGeom>
          <a:blipFill>
            <a:blip r:embed="rId18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2" name="object 192"/>
          <p:cNvSpPr/>
          <p:nvPr/>
        </p:nvSpPr>
        <p:spPr>
          <a:xfrm>
            <a:off x="1549908" y="4312920"/>
            <a:ext cx="68580" cy="65531"/>
          </a:xfrm>
          <a:prstGeom prst="rect">
            <a:avLst/>
          </a:prstGeom>
          <a:blipFill>
            <a:blip r:embed="rId18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3" name="object 193"/>
          <p:cNvSpPr/>
          <p:nvPr/>
        </p:nvSpPr>
        <p:spPr>
          <a:xfrm>
            <a:off x="1700783" y="4312920"/>
            <a:ext cx="68580" cy="65531"/>
          </a:xfrm>
          <a:prstGeom prst="rect">
            <a:avLst/>
          </a:prstGeom>
          <a:blipFill>
            <a:blip r:embed="rId18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4" name="object 194"/>
          <p:cNvSpPr/>
          <p:nvPr/>
        </p:nvSpPr>
        <p:spPr>
          <a:xfrm>
            <a:off x="1776983" y="4312920"/>
            <a:ext cx="68580" cy="65531"/>
          </a:xfrm>
          <a:prstGeom prst="rect">
            <a:avLst/>
          </a:prstGeom>
          <a:blipFill>
            <a:blip r:embed="rId18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5" name="object 195"/>
          <p:cNvSpPr/>
          <p:nvPr/>
        </p:nvSpPr>
        <p:spPr>
          <a:xfrm>
            <a:off x="1853183" y="4312920"/>
            <a:ext cx="68580" cy="65531"/>
          </a:xfrm>
          <a:prstGeom prst="rect">
            <a:avLst/>
          </a:prstGeom>
          <a:blipFill>
            <a:blip r:embed="rId18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6" name="object 196"/>
          <p:cNvSpPr/>
          <p:nvPr/>
        </p:nvSpPr>
        <p:spPr>
          <a:xfrm>
            <a:off x="1626107" y="4312920"/>
            <a:ext cx="67056" cy="65531"/>
          </a:xfrm>
          <a:prstGeom prst="rect">
            <a:avLst/>
          </a:prstGeom>
          <a:blipFill>
            <a:blip r:embed="rId18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7" name="object 197"/>
          <p:cNvSpPr/>
          <p:nvPr/>
        </p:nvSpPr>
        <p:spPr>
          <a:xfrm>
            <a:off x="1927860" y="4312920"/>
            <a:ext cx="68580" cy="65531"/>
          </a:xfrm>
          <a:prstGeom prst="rect">
            <a:avLst/>
          </a:prstGeom>
          <a:blipFill>
            <a:blip r:embed="rId19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8" name="object 198"/>
          <p:cNvSpPr/>
          <p:nvPr/>
        </p:nvSpPr>
        <p:spPr>
          <a:xfrm>
            <a:off x="1397508" y="4393691"/>
            <a:ext cx="68580" cy="64007"/>
          </a:xfrm>
          <a:prstGeom prst="rect">
            <a:avLst/>
          </a:prstGeom>
          <a:blipFill>
            <a:blip r:embed="rId19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99" name="object 199"/>
          <p:cNvSpPr/>
          <p:nvPr/>
        </p:nvSpPr>
        <p:spPr>
          <a:xfrm>
            <a:off x="1473708" y="4393691"/>
            <a:ext cx="68580" cy="64007"/>
          </a:xfrm>
          <a:prstGeom prst="rect">
            <a:avLst/>
          </a:prstGeom>
          <a:blipFill>
            <a:blip r:embed="rId19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0" name="object 200"/>
          <p:cNvSpPr/>
          <p:nvPr/>
        </p:nvSpPr>
        <p:spPr>
          <a:xfrm>
            <a:off x="1549908" y="4393691"/>
            <a:ext cx="68580" cy="64007"/>
          </a:xfrm>
          <a:prstGeom prst="rect">
            <a:avLst/>
          </a:prstGeom>
          <a:blipFill>
            <a:blip r:embed="rId19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1" name="object 201"/>
          <p:cNvSpPr/>
          <p:nvPr/>
        </p:nvSpPr>
        <p:spPr>
          <a:xfrm>
            <a:off x="1700783" y="4393691"/>
            <a:ext cx="68580" cy="64007"/>
          </a:xfrm>
          <a:prstGeom prst="rect">
            <a:avLst/>
          </a:prstGeom>
          <a:blipFill>
            <a:blip r:embed="rId19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2" name="object 202"/>
          <p:cNvSpPr/>
          <p:nvPr/>
        </p:nvSpPr>
        <p:spPr>
          <a:xfrm>
            <a:off x="1776983" y="4393691"/>
            <a:ext cx="68580" cy="64007"/>
          </a:xfrm>
          <a:prstGeom prst="rect">
            <a:avLst/>
          </a:prstGeom>
          <a:blipFill>
            <a:blip r:embed="rId19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3" name="object 203"/>
          <p:cNvSpPr/>
          <p:nvPr/>
        </p:nvSpPr>
        <p:spPr>
          <a:xfrm>
            <a:off x="1853183" y="4393691"/>
            <a:ext cx="68580" cy="64007"/>
          </a:xfrm>
          <a:prstGeom prst="rect">
            <a:avLst/>
          </a:prstGeom>
          <a:blipFill>
            <a:blip r:embed="rId19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4" name="object 204"/>
          <p:cNvSpPr/>
          <p:nvPr/>
        </p:nvSpPr>
        <p:spPr>
          <a:xfrm>
            <a:off x="1626107" y="4393691"/>
            <a:ext cx="67056" cy="64007"/>
          </a:xfrm>
          <a:prstGeom prst="rect">
            <a:avLst/>
          </a:prstGeom>
          <a:blipFill>
            <a:blip r:embed="rId19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5" name="object 205"/>
          <p:cNvSpPr/>
          <p:nvPr/>
        </p:nvSpPr>
        <p:spPr>
          <a:xfrm>
            <a:off x="1927860" y="4393691"/>
            <a:ext cx="68580" cy="64007"/>
          </a:xfrm>
          <a:prstGeom prst="rect">
            <a:avLst/>
          </a:prstGeom>
          <a:blipFill>
            <a:blip r:embed="rId19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6" name="object 206"/>
          <p:cNvSpPr/>
          <p:nvPr/>
        </p:nvSpPr>
        <p:spPr>
          <a:xfrm>
            <a:off x="1397508" y="4472940"/>
            <a:ext cx="68580" cy="64007"/>
          </a:xfrm>
          <a:prstGeom prst="rect">
            <a:avLst/>
          </a:prstGeom>
          <a:blipFill>
            <a:blip r:embed="rId19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7" name="object 207"/>
          <p:cNvSpPr/>
          <p:nvPr/>
        </p:nvSpPr>
        <p:spPr>
          <a:xfrm>
            <a:off x="1473708" y="4472940"/>
            <a:ext cx="68580" cy="64007"/>
          </a:xfrm>
          <a:prstGeom prst="rect">
            <a:avLst/>
          </a:prstGeom>
          <a:blipFill>
            <a:blip r:embed="rId20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8" name="object 208"/>
          <p:cNvSpPr/>
          <p:nvPr/>
        </p:nvSpPr>
        <p:spPr>
          <a:xfrm>
            <a:off x="1549908" y="4472940"/>
            <a:ext cx="68580" cy="64007"/>
          </a:xfrm>
          <a:prstGeom prst="rect">
            <a:avLst/>
          </a:prstGeom>
          <a:blipFill>
            <a:blip r:embed="rId20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09" name="object 209"/>
          <p:cNvSpPr/>
          <p:nvPr/>
        </p:nvSpPr>
        <p:spPr>
          <a:xfrm>
            <a:off x="1700783" y="4472940"/>
            <a:ext cx="68580" cy="64007"/>
          </a:xfrm>
          <a:prstGeom prst="rect">
            <a:avLst/>
          </a:prstGeom>
          <a:blipFill>
            <a:blip r:embed="rId20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0" name="object 210"/>
          <p:cNvSpPr/>
          <p:nvPr/>
        </p:nvSpPr>
        <p:spPr>
          <a:xfrm>
            <a:off x="1776983" y="4472940"/>
            <a:ext cx="68580" cy="64007"/>
          </a:xfrm>
          <a:prstGeom prst="rect">
            <a:avLst/>
          </a:prstGeom>
          <a:blipFill>
            <a:blip r:embed="rId20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1" name="object 211"/>
          <p:cNvSpPr/>
          <p:nvPr/>
        </p:nvSpPr>
        <p:spPr>
          <a:xfrm>
            <a:off x="1853183" y="4472940"/>
            <a:ext cx="68580" cy="64007"/>
          </a:xfrm>
          <a:prstGeom prst="rect">
            <a:avLst/>
          </a:prstGeom>
          <a:blipFill>
            <a:blip r:embed="rId20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2" name="object 212"/>
          <p:cNvSpPr/>
          <p:nvPr/>
        </p:nvSpPr>
        <p:spPr>
          <a:xfrm>
            <a:off x="1626107" y="4472940"/>
            <a:ext cx="67056" cy="64007"/>
          </a:xfrm>
          <a:prstGeom prst="rect">
            <a:avLst/>
          </a:prstGeom>
          <a:blipFill>
            <a:blip r:embed="rId20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3" name="object 213"/>
          <p:cNvSpPr/>
          <p:nvPr/>
        </p:nvSpPr>
        <p:spPr>
          <a:xfrm>
            <a:off x="1927860" y="4472940"/>
            <a:ext cx="68580" cy="64007"/>
          </a:xfrm>
          <a:prstGeom prst="rect">
            <a:avLst/>
          </a:prstGeom>
          <a:blipFill>
            <a:blip r:embed="rId20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4" name="object 214"/>
          <p:cNvSpPr/>
          <p:nvPr/>
        </p:nvSpPr>
        <p:spPr>
          <a:xfrm>
            <a:off x="1397508" y="4552188"/>
            <a:ext cx="68580" cy="64008"/>
          </a:xfrm>
          <a:prstGeom prst="rect">
            <a:avLst/>
          </a:prstGeom>
          <a:blipFill>
            <a:blip r:embed="rId20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5" name="object 215"/>
          <p:cNvSpPr/>
          <p:nvPr/>
        </p:nvSpPr>
        <p:spPr>
          <a:xfrm>
            <a:off x="1473708" y="4552188"/>
            <a:ext cx="68580" cy="64008"/>
          </a:xfrm>
          <a:prstGeom prst="rect">
            <a:avLst/>
          </a:prstGeom>
          <a:blipFill>
            <a:blip r:embed="rId20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6" name="object 216"/>
          <p:cNvSpPr/>
          <p:nvPr/>
        </p:nvSpPr>
        <p:spPr>
          <a:xfrm>
            <a:off x="1549908" y="4552188"/>
            <a:ext cx="68580" cy="64008"/>
          </a:xfrm>
          <a:prstGeom prst="rect">
            <a:avLst/>
          </a:prstGeom>
          <a:blipFill>
            <a:blip r:embed="rId20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7" name="object 217"/>
          <p:cNvSpPr/>
          <p:nvPr/>
        </p:nvSpPr>
        <p:spPr>
          <a:xfrm>
            <a:off x="1700783" y="4552188"/>
            <a:ext cx="68580" cy="64008"/>
          </a:xfrm>
          <a:prstGeom prst="rect">
            <a:avLst/>
          </a:prstGeom>
          <a:blipFill>
            <a:blip r:embed="rId2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8" name="object 218"/>
          <p:cNvSpPr/>
          <p:nvPr/>
        </p:nvSpPr>
        <p:spPr>
          <a:xfrm>
            <a:off x="1776983" y="4552188"/>
            <a:ext cx="68580" cy="64008"/>
          </a:xfrm>
          <a:prstGeom prst="rect">
            <a:avLst/>
          </a:prstGeom>
          <a:blipFill>
            <a:blip r:embed="rId2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9" name="object 219"/>
          <p:cNvSpPr/>
          <p:nvPr/>
        </p:nvSpPr>
        <p:spPr>
          <a:xfrm>
            <a:off x="1853183" y="4552188"/>
            <a:ext cx="68580" cy="64008"/>
          </a:xfrm>
          <a:prstGeom prst="rect">
            <a:avLst/>
          </a:prstGeom>
          <a:blipFill>
            <a:blip r:embed="rId2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0" name="object 220"/>
          <p:cNvSpPr/>
          <p:nvPr/>
        </p:nvSpPr>
        <p:spPr>
          <a:xfrm>
            <a:off x="1626107" y="4552188"/>
            <a:ext cx="67056" cy="64008"/>
          </a:xfrm>
          <a:prstGeom prst="rect">
            <a:avLst/>
          </a:prstGeom>
          <a:blipFill>
            <a:blip r:embed="rId2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1" name="object 221"/>
          <p:cNvSpPr/>
          <p:nvPr/>
        </p:nvSpPr>
        <p:spPr>
          <a:xfrm>
            <a:off x="1927860" y="4552188"/>
            <a:ext cx="68580" cy="64008"/>
          </a:xfrm>
          <a:prstGeom prst="rect">
            <a:avLst/>
          </a:prstGeom>
          <a:blipFill>
            <a:blip r:embed="rId2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2" name="object 222"/>
          <p:cNvSpPr/>
          <p:nvPr/>
        </p:nvSpPr>
        <p:spPr>
          <a:xfrm>
            <a:off x="1397508" y="4631435"/>
            <a:ext cx="68580" cy="64008"/>
          </a:xfrm>
          <a:prstGeom prst="rect">
            <a:avLst/>
          </a:prstGeom>
          <a:blipFill>
            <a:blip r:embed="rId2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3" name="object 223"/>
          <p:cNvSpPr/>
          <p:nvPr/>
        </p:nvSpPr>
        <p:spPr>
          <a:xfrm>
            <a:off x="1473708" y="4631435"/>
            <a:ext cx="68580" cy="64008"/>
          </a:xfrm>
          <a:prstGeom prst="rect">
            <a:avLst/>
          </a:prstGeom>
          <a:blipFill>
            <a:blip r:embed="rId21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4" name="object 224"/>
          <p:cNvSpPr/>
          <p:nvPr/>
        </p:nvSpPr>
        <p:spPr>
          <a:xfrm>
            <a:off x="1549908" y="4631435"/>
            <a:ext cx="68580" cy="64008"/>
          </a:xfrm>
          <a:prstGeom prst="rect">
            <a:avLst/>
          </a:prstGeom>
          <a:blipFill>
            <a:blip r:embed="rId21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5" name="object 225"/>
          <p:cNvSpPr/>
          <p:nvPr/>
        </p:nvSpPr>
        <p:spPr>
          <a:xfrm>
            <a:off x="1700783" y="4631435"/>
            <a:ext cx="68580" cy="64008"/>
          </a:xfrm>
          <a:prstGeom prst="rect">
            <a:avLst/>
          </a:prstGeom>
          <a:blipFill>
            <a:blip r:embed="rId21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6" name="object 226"/>
          <p:cNvSpPr/>
          <p:nvPr/>
        </p:nvSpPr>
        <p:spPr>
          <a:xfrm>
            <a:off x="1776983" y="4631435"/>
            <a:ext cx="68580" cy="64008"/>
          </a:xfrm>
          <a:prstGeom prst="rect">
            <a:avLst/>
          </a:prstGeom>
          <a:blipFill>
            <a:blip r:embed="rId21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7" name="object 227"/>
          <p:cNvSpPr/>
          <p:nvPr/>
        </p:nvSpPr>
        <p:spPr>
          <a:xfrm>
            <a:off x="1853183" y="4631435"/>
            <a:ext cx="68580" cy="64008"/>
          </a:xfrm>
          <a:prstGeom prst="rect">
            <a:avLst/>
          </a:prstGeom>
          <a:blipFill>
            <a:blip r:embed="rId22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8" name="object 228"/>
          <p:cNvSpPr/>
          <p:nvPr/>
        </p:nvSpPr>
        <p:spPr>
          <a:xfrm>
            <a:off x="1626107" y="4631435"/>
            <a:ext cx="67056" cy="64008"/>
          </a:xfrm>
          <a:prstGeom prst="rect">
            <a:avLst/>
          </a:prstGeom>
          <a:blipFill>
            <a:blip r:embed="rId22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9" name="object 229"/>
          <p:cNvSpPr/>
          <p:nvPr/>
        </p:nvSpPr>
        <p:spPr>
          <a:xfrm>
            <a:off x="1927860" y="4631435"/>
            <a:ext cx="68580" cy="64008"/>
          </a:xfrm>
          <a:prstGeom prst="rect">
            <a:avLst/>
          </a:prstGeom>
          <a:blipFill>
            <a:blip r:embed="rId22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0" name="object 230"/>
          <p:cNvSpPr/>
          <p:nvPr/>
        </p:nvSpPr>
        <p:spPr>
          <a:xfrm>
            <a:off x="1397508" y="4710684"/>
            <a:ext cx="68580" cy="64008"/>
          </a:xfrm>
          <a:prstGeom prst="rect">
            <a:avLst/>
          </a:prstGeom>
          <a:blipFill>
            <a:blip r:embed="rId22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1" name="object 231"/>
          <p:cNvSpPr/>
          <p:nvPr/>
        </p:nvSpPr>
        <p:spPr>
          <a:xfrm>
            <a:off x="1473708" y="4710684"/>
            <a:ext cx="68580" cy="64008"/>
          </a:xfrm>
          <a:prstGeom prst="rect">
            <a:avLst/>
          </a:prstGeom>
          <a:blipFill>
            <a:blip r:embed="rId22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2" name="object 232"/>
          <p:cNvSpPr/>
          <p:nvPr/>
        </p:nvSpPr>
        <p:spPr>
          <a:xfrm>
            <a:off x="1549908" y="4710684"/>
            <a:ext cx="68580" cy="64008"/>
          </a:xfrm>
          <a:prstGeom prst="rect">
            <a:avLst/>
          </a:prstGeom>
          <a:blipFill>
            <a:blip r:embed="rId22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3" name="object 233"/>
          <p:cNvSpPr/>
          <p:nvPr/>
        </p:nvSpPr>
        <p:spPr>
          <a:xfrm>
            <a:off x="1700783" y="4710684"/>
            <a:ext cx="68580" cy="64008"/>
          </a:xfrm>
          <a:prstGeom prst="rect">
            <a:avLst/>
          </a:prstGeom>
          <a:blipFill>
            <a:blip r:embed="rId22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4" name="object 234"/>
          <p:cNvSpPr/>
          <p:nvPr/>
        </p:nvSpPr>
        <p:spPr>
          <a:xfrm>
            <a:off x="1776983" y="4710684"/>
            <a:ext cx="68580" cy="64008"/>
          </a:xfrm>
          <a:prstGeom prst="rect">
            <a:avLst/>
          </a:prstGeom>
          <a:blipFill>
            <a:blip r:embed="rId22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5" name="object 235"/>
          <p:cNvSpPr/>
          <p:nvPr/>
        </p:nvSpPr>
        <p:spPr>
          <a:xfrm>
            <a:off x="1853183" y="4710684"/>
            <a:ext cx="68580" cy="64008"/>
          </a:xfrm>
          <a:prstGeom prst="rect">
            <a:avLst/>
          </a:prstGeom>
          <a:blipFill>
            <a:blip r:embed="rId22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6" name="object 236"/>
          <p:cNvSpPr/>
          <p:nvPr/>
        </p:nvSpPr>
        <p:spPr>
          <a:xfrm>
            <a:off x="1626107" y="4710684"/>
            <a:ext cx="67056" cy="64008"/>
          </a:xfrm>
          <a:prstGeom prst="rect">
            <a:avLst/>
          </a:prstGeom>
          <a:blipFill>
            <a:blip r:embed="rId22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7" name="object 237"/>
          <p:cNvSpPr/>
          <p:nvPr/>
        </p:nvSpPr>
        <p:spPr>
          <a:xfrm>
            <a:off x="1927860" y="4710684"/>
            <a:ext cx="68580" cy="64008"/>
          </a:xfrm>
          <a:prstGeom prst="rect">
            <a:avLst/>
          </a:prstGeom>
          <a:blipFill>
            <a:blip r:embed="rId23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8" name="object 238"/>
          <p:cNvSpPr/>
          <p:nvPr/>
        </p:nvSpPr>
        <p:spPr>
          <a:xfrm>
            <a:off x="1397508" y="4789932"/>
            <a:ext cx="68580" cy="64008"/>
          </a:xfrm>
          <a:prstGeom prst="rect">
            <a:avLst/>
          </a:prstGeom>
          <a:blipFill>
            <a:blip r:embed="rId23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9" name="object 239"/>
          <p:cNvSpPr/>
          <p:nvPr/>
        </p:nvSpPr>
        <p:spPr>
          <a:xfrm>
            <a:off x="1473708" y="4789932"/>
            <a:ext cx="68580" cy="64008"/>
          </a:xfrm>
          <a:prstGeom prst="rect">
            <a:avLst/>
          </a:prstGeom>
          <a:blipFill>
            <a:blip r:embed="rId23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0" name="object 240"/>
          <p:cNvSpPr/>
          <p:nvPr/>
        </p:nvSpPr>
        <p:spPr>
          <a:xfrm>
            <a:off x="1549908" y="4789932"/>
            <a:ext cx="68580" cy="64008"/>
          </a:xfrm>
          <a:prstGeom prst="rect">
            <a:avLst/>
          </a:prstGeom>
          <a:blipFill>
            <a:blip r:embed="rId23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1" name="object 241"/>
          <p:cNvSpPr/>
          <p:nvPr/>
        </p:nvSpPr>
        <p:spPr>
          <a:xfrm>
            <a:off x="1700783" y="4789932"/>
            <a:ext cx="68580" cy="64008"/>
          </a:xfrm>
          <a:prstGeom prst="rect">
            <a:avLst/>
          </a:prstGeom>
          <a:blipFill>
            <a:blip r:embed="rId23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2" name="object 242"/>
          <p:cNvSpPr/>
          <p:nvPr/>
        </p:nvSpPr>
        <p:spPr>
          <a:xfrm>
            <a:off x="1776983" y="4789932"/>
            <a:ext cx="68580" cy="64008"/>
          </a:xfrm>
          <a:prstGeom prst="rect">
            <a:avLst/>
          </a:prstGeom>
          <a:blipFill>
            <a:blip r:embed="rId23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3" name="object 243"/>
          <p:cNvSpPr/>
          <p:nvPr/>
        </p:nvSpPr>
        <p:spPr>
          <a:xfrm>
            <a:off x="1853183" y="4789932"/>
            <a:ext cx="68580" cy="64008"/>
          </a:xfrm>
          <a:prstGeom prst="rect">
            <a:avLst/>
          </a:prstGeom>
          <a:blipFill>
            <a:blip r:embed="rId23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4" name="object 244"/>
          <p:cNvSpPr/>
          <p:nvPr/>
        </p:nvSpPr>
        <p:spPr>
          <a:xfrm>
            <a:off x="1626107" y="4789932"/>
            <a:ext cx="67056" cy="64008"/>
          </a:xfrm>
          <a:prstGeom prst="rect">
            <a:avLst/>
          </a:prstGeom>
          <a:blipFill>
            <a:blip r:embed="rId23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5" name="object 245"/>
          <p:cNvSpPr/>
          <p:nvPr/>
        </p:nvSpPr>
        <p:spPr>
          <a:xfrm>
            <a:off x="1927860" y="4789932"/>
            <a:ext cx="68580" cy="64008"/>
          </a:xfrm>
          <a:prstGeom prst="rect">
            <a:avLst/>
          </a:prstGeom>
          <a:blipFill>
            <a:blip r:embed="rId23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6" name="object 246"/>
          <p:cNvSpPr/>
          <p:nvPr/>
        </p:nvSpPr>
        <p:spPr>
          <a:xfrm>
            <a:off x="1397508" y="4869179"/>
            <a:ext cx="68580" cy="64008"/>
          </a:xfrm>
          <a:prstGeom prst="rect">
            <a:avLst/>
          </a:prstGeom>
          <a:blipFill>
            <a:blip r:embed="rId23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7" name="object 247"/>
          <p:cNvSpPr/>
          <p:nvPr/>
        </p:nvSpPr>
        <p:spPr>
          <a:xfrm>
            <a:off x="1473708" y="4869179"/>
            <a:ext cx="68580" cy="64008"/>
          </a:xfrm>
          <a:prstGeom prst="rect">
            <a:avLst/>
          </a:prstGeom>
          <a:blipFill>
            <a:blip r:embed="rId24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8" name="object 248"/>
          <p:cNvSpPr/>
          <p:nvPr/>
        </p:nvSpPr>
        <p:spPr>
          <a:xfrm>
            <a:off x="1549908" y="4869179"/>
            <a:ext cx="68580" cy="64008"/>
          </a:xfrm>
          <a:prstGeom prst="rect">
            <a:avLst/>
          </a:prstGeom>
          <a:blipFill>
            <a:blip r:embed="rId24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9" name="object 249"/>
          <p:cNvSpPr/>
          <p:nvPr/>
        </p:nvSpPr>
        <p:spPr>
          <a:xfrm>
            <a:off x="1700783" y="4869179"/>
            <a:ext cx="68580" cy="64008"/>
          </a:xfrm>
          <a:prstGeom prst="rect">
            <a:avLst/>
          </a:prstGeom>
          <a:blipFill>
            <a:blip r:embed="rId24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0" name="object 250"/>
          <p:cNvSpPr/>
          <p:nvPr/>
        </p:nvSpPr>
        <p:spPr>
          <a:xfrm>
            <a:off x="1776983" y="4869179"/>
            <a:ext cx="68580" cy="64008"/>
          </a:xfrm>
          <a:prstGeom prst="rect">
            <a:avLst/>
          </a:prstGeom>
          <a:blipFill>
            <a:blip r:embed="rId24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1" name="object 251"/>
          <p:cNvSpPr/>
          <p:nvPr/>
        </p:nvSpPr>
        <p:spPr>
          <a:xfrm>
            <a:off x="1853183" y="4869179"/>
            <a:ext cx="68580" cy="64008"/>
          </a:xfrm>
          <a:prstGeom prst="rect">
            <a:avLst/>
          </a:prstGeom>
          <a:blipFill>
            <a:blip r:embed="rId24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2" name="object 252"/>
          <p:cNvSpPr/>
          <p:nvPr/>
        </p:nvSpPr>
        <p:spPr>
          <a:xfrm>
            <a:off x="1626107" y="4869179"/>
            <a:ext cx="67056" cy="64008"/>
          </a:xfrm>
          <a:prstGeom prst="rect">
            <a:avLst/>
          </a:prstGeom>
          <a:blipFill>
            <a:blip r:embed="rId24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3" name="object 253"/>
          <p:cNvSpPr/>
          <p:nvPr/>
        </p:nvSpPr>
        <p:spPr>
          <a:xfrm>
            <a:off x="1927860" y="4869179"/>
            <a:ext cx="68580" cy="64008"/>
          </a:xfrm>
          <a:prstGeom prst="rect">
            <a:avLst/>
          </a:prstGeom>
          <a:blipFill>
            <a:blip r:embed="rId24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4" name="object 254"/>
          <p:cNvSpPr/>
          <p:nvPr/>
        </p:nvSpPr>
        <p:spPr>
          <a:xfrm>
            <a:off x="8996171" y="3509771"/>
            <a:ext cx="1691639" cy="1876043"/>
          </a:xfrm>
          <a:prstGeom prst="rect">
            <a:avLst/>
          </a:prstGeom>
          <a:blipFill>
            <a:blip r:embed="rId24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5" name="object 255"/>
          <p:cNvSpPr/>
          <p:nvPr/>
        </p:nvSpPr>
        <p:spPr>
          <a:xfrm>
            <a:off x="9191497" y="3704539"/>
            <a:ext cx="1103541" cy="1288669"/>
          </a:xfrm>
          <a:prstGeom prst="rect">
            <a:avLst/>
          </a:prstGeom>
          <a:blipFill>
            <a:blip r:embed="rId24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6" name="object 256"/>
          <p:cNvSpPr/>
          <p:nvPr/>
        </p:nvSpPr>
        <p:spPr>
          <a:xfrm>
            <a:off x="9287256" y="4408932"/>
            <a:ext cx="923544" cy="507492"/>
          </a:xfrm>
          <a:prstGeom prst="rect">
            <a:avLst/>
          </a:prstGeom>
          <a:blipFill>
            <a:blip r:embed="rId24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7" name="object 257"/>
          <p:cNvSpPr/>
          <p:nvPr/>
        </p:nvSpPr>
        <p:spPr>
          <a:xfrm>
            <a:off x="9617964" y="3863340"/>
            <a:ext cx="249935" cy="214884"/>
          </a:xfrm>
          <a:prstGeom prst="rect">
            <a:avLst/>
          </a:prstGeom>
          <a:blipFill>
            <a:blip r:embed="rId25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8" name="object 258"/>
          <p:cNvSpPr/>
          <p:nvPr/>
        </p:nvSpPr>
        <p:spPr>
          <a:xfrm>
            <a:off x="9922764" y="3863340"/>
            <a:ext cx="249935" cy="214884"/>
          </a:xfrm>
          <a:prstGeom prst="rect">
            <a:avLst/>
          </a:prstGeom>
          <a:blipFill>
            <a:blip r:embed="rId25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59" name="object 259"/>
          <p:cNvSpPr/>
          <p:nvPr/>
        </p:nvSpPr>
        <p:spPr>
          <a:xfrm>
            <a:off x="9308592" y="3863340"/>
            <a:ext cx="249935" cy="214884"/>
          </a:xfrm>
          <a:prstGeom prst="rect">
            <a:avLst/>
          </a:prstGeom>
          <a:blipFill>
            <a:blip r:embed="rId25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0" name="object 260"/>
          <p:cNvSpPr/>
          <p:nvPr/>
        </p:nvSpPr>
        <p:spPr>
          <a:xfrm>
            <a:off x="9617964" y="4139184"/>
            <a:ext cx="249935" cy="216407"/>
          </a:xfrm>
          <a:prstGeom prst="rect">
            <a:avLst/>
          </a:prstGeom>
          <a:blipFill>
            <a:blip r:embed="rId25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1" name="object 261"/>
          <p:cNvSpPr/>
          <p:nvPr/>
        </p:nvSpPr>
        <p:spPr>
          <a:xfrm>
            <a:off x="9922764" y="4139184"/>
            <a:ext cx="249935" cy="216407"/>
          </a:xfrm>
          <a:prstGeom prst="rect">
            <a:avLst/>
          </a:prstGeom>
          <a:blipFill>
            <a:blip r:embed="rId25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2" name="object 262"/>
          <p:cNvSpPr/>
          <p:nvPr/>
        </p:nvSpPr>
        <p:spPr>
          <a:xfrm>
            <a:off x="9308592" y="4139184"/>
            <a:ext cx="249935" cy="216407"/>
          </a:xfrm>
          <a:prstGeom prst="rect">
            <a:avLst/>
          </a:prstGeom>
          <a:blipFill>
            <a:blip r:embed="rId25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3" name="object 263"/>
          <p:cNvSpPr/>
          <p:nvPr/>
        </p:nvSpPr>
        <p:spPr>
          <a:xfrm>
            <a:off x="1356360" y="5067300"/>
            <a:ext cx="8482584" cy="554736"/>
          </a:xfrm>
          <a:prstGeom prst="rect">
            <a:avLst/>
          </a:prstGeom>
          <a:blipFill>
            <a:blip r:embed="rId25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64" name="object 264"/>
          <p:cNvSpPr/>
          <p:nvPr/>
        </p:nvSpPr>
        <p:spPr>
          <a:xfrm>
            <a:off x="1393825" y="5093080"/>
            <a:ext cx="8354059" cy="437515"/>
          </a:xfrm>
          <a:custGeom>
            <a:avLst/>
            <a:gdLst/>
            <a:ahLst/>
            <a:cxnLst/>
            <a:rect l="l" t="t" r="r" b="b"/>
            <a:pathLst>
              <a:path w="8354059" h="437514">
                <a:moveTo>
                  <a:pt x="8353806" y="0"/>
                </a:moveTo>
                <a:lnTo>
                  <a:pt x="8347705" y="52547"/>
                </a:lnTo>
                <a:lnTo>
                  <a:pt x="8330375" y="100489"/>
                </a:lnTo>
                <a:lnTo>
                  <a:pt x="8303274" y="142305"/>
                </a:lnTo>
                <a:lnTo>
                  <a:pt x="8267861" y="176477"/>
                </a:lnTo>
                <a:lnTo>
                  <a:pt x="8225593" y="201484"/>
                </a:lnTo>
                <a:lnTo>
                  <a:pt x="8177929" y="215806"/>
                </a:lnTo>
                <a:lnTo>
                  <a:pt x="8143875" y="218668"/>
                </a:lnTo>
                <a:lnTo>
                  <a:pt x="4319143" y="218668"/>
                </a:lnTo>
                <a:lnTo>
                  <a:pt x="4301924" y="219393"/>
                </a:lnTo>
                <a:lnTo>
                  <a:pt x="4252784" y="229815"/>
                </a:lnTo>
                <a:lnTo>
                  <a:pt x="4208556" y="251427"/>
                </a:lnTo>
                <a:lnTo>
                  <a:pt x="4170695" y="282709"/>
                </a:lnTo>
                <a:lnTo>
                  <a:pt x="4140662" y="322144"/>
                </a:lnTo>
                <a:lnTo>
                  <a:pt x="4119913" y="368210"/>
                </a:lnTo>
                <a:lnTo>
                  <a:pt x="4109907" y="419390"/>
                </a:lnTo>
                <a:lnTo>
                  <a:pt x="4109212" y="437324"/>
                </a:lnTo>
                <a:lnTo>
                  <a:pt x="4108515" y="419390"/>
                </a:lnTo>
                <a:lnTo>
                  <a:pt x="4098497" y="368210"/>
                </a:lnTo>
                <a:lnTo>
                  <a:pt x="4077725" y="322144"/>
                </a:lnTo>
                <a:lnTo>
                  <a:pt x="4047664" y="282709"/>
                </a:lnTo>
                <a:lnTo>
                  <a:pt x="4009776" y="251427"/>
                </a:lnTo>
                <a:lnTo>
                  <a:pt x="3965525" y="229815"/>
                </a:lnTo>
                <a:lnTo>
                  <a:pt x="3916373" y="219393"/>
                </a:lnTo>
                <a:lnTo>
                  <a:pt x="3899154" y="218668"/>
                </a:lnTo>
                <a:lnTo>
                  <a:pt x="210058" y="218668"/>
                </a:lnTo>
                <a:lnTo>
                  <a:pt x="192821" y="217943"/>
                </a:lnTo>
                <a:lnTo>
                  <a:pt x="143638" y="207520"/>
                </a:lnTo>
                <a:lnTo>
                  <a:pt x="99379" y="185906"/>
                </a:lnTo>
                <a:lnTo>
                  <a:pt x="61499" y="154620"/>
                </a:lnTo>
                <a:lnTo>
                  <a:pt x="31455" y="115183"/>
                </a:lnTo>
                <a:lnTo>
                  <a:pt x="10702" y="69115"/>
                </a:lnTo>
                <a:lnTo>
                  <a:pt x="695" y="17933"/>
                </a:lnTo>
                <a:lnTo>
                  <a:pt x="0" y="0"/>
                </a:lnTo>
              </a:path>
            </a:pathLst>
          </a:custGeom>
          <a:ln w="22225">
            <a:solidFill>
              <a:srgbClr val="D1D1D1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5" name="object 265"/>
          <p:cNvSpPr txBox="1"/>
          <p:nvPr/>
        </p:nvSpPr>
        <p:spPr>
          <a:xfrm>
            <a:off x="5341746" y="5543123"/>
            <a:ext cx="323215" cy="5334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4000" spc="-5" b="1">
                <a:solidFill>
                  <a:srgbClr val="FFFFFF"/>
                </a:solidFill>
                <a:latin typeface="Trebuchet MS"/>
                <a:cs typeface="Trebuchet MS"/>
              </a:rPr>
              <a:t>+</a:t>
            </a:r>
            <a:endParaRPr sz="4000">
              <a:latin typeface="Trebuchet MS"/>
              <a:cs typeface="Trebuchet MS"/>
            </a:endParaRPr>
          </a:p>
        </p:txBody>
      </p:sp>
      <p:sp>
        <p:nvSpPr>
          <p:cNvPr id="266" name="object 266"/>
          <p:cNvSpPr txBox="1"/>
          <p:nvPr/>
        </p:nvSpPr>
        <p:spPr>
          <a:xfrm>
            <a:off x="1019657" y="3264532"/>
            <a:ext cx="712470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spc="-10" b="1">
                <a:solidFill>
                  <a:srgbClr val="76B800"/>
                </a:solidFill>
                <a:latin typeface="Trebuchet MS"/>
                <a:cs typeface="Trebuchet MS"/>
              </a:rPr>
              <a:t>GPU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7" name="object 267"/>
          <p:cNvSpPr txBox="1"/>
          <p:nvPr/>
        </p:nvSpPr>
        <p:spPr>
          <a:xfrm>
            <a:off x="9394063" y="3264532"/>
            <a:ext cx="694055" cy="381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800" b="1">
                <a:solidFill>
                  <a:srgbClr val="299FE7"/>
                </a:solidFill>
                <a:latin typeface="Trebuchet MS"/>
                <a:cs typeface="Trebuchet MS"/>
              </a:rPr>
              <a:t>CPU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68" name="object 268"/>
          <p:cNvSpPr/>
          <p:nvPr/>
        </p:nvSpPr>
        <p:spPr>
          <a:xfrm>
            <a:off x="4390009" y="2538983"/>
            <a:ext cx="2193290" cy="799465"/>
          </a:xfrm>
          <a:custGeom>
            <a:avLst/>
            <a:gdLst/>
            <a:ahLst/>
            <a:cxnLst/>
            <a:rect l="l" t="t" r="r" b="b"/>
            <a:pathLst>
              <a:path w="2193290" h="799464">
                <a:moveTo>
                  <a:pt x="0" y="73025"/>
                </a:moveTo>
                <a:lnTo>
                  <a:pt x="12077" y="32795"/>
                </a:lnTo>
                <a:lnTo>
                  <a:pt x="43309" y="6299"/>
                </a:lnTo>
                <a:lnTo>
                  <a:pt x="2119757" y="0"/>
                </a:lnTo>
                <a:lnTo>
                  <a:pt x="2134258" y="1439"/>
                </a:lnTo>
                <a:lnTo>
                  <a:pt x="2170768" y="20776"/>
                </a:lnTo>
                <a:lnTo>
                  <a:pt x="2190952" y="56719"/>
                </a:lnTo>
                <a:lnTo>
                  <a:pt x="2192782" y="725932"/>
                </a:lnTo>
                <a:lnTo>
                  <a:pt x="2191349" y="740426"/>
                </a:lnTo>
                <a:lnTo>
                  <a:pt x="2172085" y="776970"/>
                </a:lnTo>
                <a:lnTo>
                  <a:pt x="2136186" y="797228"/>
                </a:lnTo>
                <a:lnTo>
                  <a:pt x="73025" y="799083"/>
                </a:lnTo>
                <a:lnTo>
                  <a:pt x="58535" y="797646"/>
                </a:lnTo>
                <a:lnTo>
                  <a:pt x="22047" y="778325"/>
                </a:lnTo>
                <a:lnTo>
                  <a:pt x="1848" y="742368"/>
                </a:lnTo>
                <a:lnTo>
                  <a:pt x="0" y="73025"/>
                </a:lnTo>
                <a:close/>
              </a:path>
            </a:pathLst>
          </a:custGeom>
          <a:ln w="19050">
            <a:solidFill>
              <a:srgbClr val="76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69" name="object 269"/>
          <p:cNvSpPr/>
          <p:nvPr/>
        </p:nvSpPr>
        <p:spPr>
          <a:xfrm>
            <a:off x="1997964" y="2827020"/>
            <a:ext cx="2560320" cy="211708"/>
          </a:xfrm>
          <a:prstGeom prst="rect">
            <a:avLst/>
          </a:prstGeom>
          <a:blipFill>
            <a:blip r:embed="rId25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0" name="object 270"/>
          <p:cNvSpPr/>
          <p:nvPr/>
        </p:nvSpPr>
        <p:spPr>
          <a:xfrm>
            <a:off x="4559808" y="1776983"/>
            <a:ext cx="1908048" cy="3166872"/>
          </a:xfrm>
          <a:prstGeom prst="rect">
            <a:avLst/>
          </a:prstGeom>
          <a:blipFill>
            <a:blip r:embed="rId25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1" name="object 271"/>
          <p:cNvSpPr/>
          <p:nvPr/>
        </p:nvSpPr>
        <p:spPr>
          <a:xfrm>
            <a:off x="6389370" y="2046604"/>
            <a:ext cx="2560320" cy="211709"/>
          </a:xfrm>
          <a:prstGeom prst="rect">
            <a:avLst/>
          </a:prstGeom>
          <a:blipFill>
            <a:blip r:embed="rId25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2" name="object 272"/>
          <p:cNvSpPr/>
          <p:nvPr/>
        </p:nvSpPr>
        <p:spPr>
          <a:xfrm>
            <a:off x="6389370" y="4026408"/>
            <a:ext cx="2560320" cy="211581"/>
          </a:xfrm>
          <a:prstGeom prst="rect">
            <a:avLst/>
          </a:prstGeom>
          <a:blipFill>
            <a:blip r:embed="rId26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3" name="object 273"/>
          <p:cNvSpPr/>
          <p:nvPr/>
        </p:nvSpPr>
        <p:spPr>
          <a:xfrm>
            <a:off x="940231" y="4103154"/>
            <a:ext cx="881253" cy="553554"/>
          </a:xfrm>
          <a:prstGeom prst="rect">
            <a:avLst/>
          </a:prstGeom>
          <a:blipFill>
            <a:blip r:embed="rId26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74" name="object 274"/>
          <p:cNvSpPr txBox="1"/>
          <p:nvPr/>
        </p:nvSpPr>
        <p:spPr>
          <a:xfrm>
            <a:off x="2332989" y="3076626"/>
            <a:ext cx="1431290" cy="45529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 marL="97790">
              <a:lnSpc>
                <a:spcPts val="2110"/>
              </a:lnSpc>
            </a:pP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5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%</a:t>
            </a:r>
            <a:r>
              <a:rPr dirty="0" sz="180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of</a:t>
            </a:r>
            <a:r>
              <a:rPr dirty="0" sz="1800" spc="-10">
                <a:solidFill>
                  <a:srgbClr val="76B800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76B800"/>
                </a:solidFill>
                <a:latin typeface="Trebuchet MS"/>
                <a:cs typeface="Trebuchet MS"/>
              </a:rPr>
              <a:t>Code</a:t>
            </a:r>
            <a:endParaRPr sz="1800">
              <a:latin typeface="Trebuchet MS"/>
              <a:cs typeface="Trebuchet MS"/>
            </a:endParaRPr>
          </a:p>
          <a:p>
            <a:pPr algn="ctr">
              <a:lnSpc>
                <a:spcPts val="1630"/>
              </a:lnSpc>
            </a:pP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~</a:t>
            </a: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 </a:t>
            </a:r>
            <a:r>
              <a:rPr dirty="0" sz="1400" spc="-5">
                <a:solidFill>
                  <a:srgbClr val="858585"/>
                </a:solidFill>
                <a:latin typeface="Trebuchet MS"/>
                <a:cs typeface="Trebuchet MS"/>
              </a:rPr>
              <a:t>8</a:t>
            </a:r>
            <a:r>
              <a:rPr dirty="0" sz="1400" spc="-10">
                <a:solidFill>
                  <a:srgbClr val="858585"/>
                </a:solidFill>
                <a:latin typeface="Trebuchet MS"/>
                <a:cs typeface="Trebuchet MS"/>
              </a:rPr>
              <a:t>0</a:t>
            </a: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%</a:t>
            </a:r>
            <a:r>
              <a:rPr dirty="0" sz="1400" spc="5">
                <a:solidFill>
                  <a:srgbClr val="858585"/>
                </a:solidFill>
                <a:latin typeface="Trebuchet MS"/>
                <a:cs typeface="Trebuchet MS"/>
              </a:rPr>
              <a:t> </a:t>
            </a: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of</a:t>
            </a: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858585"/>
                </a:solidFill>
                <a:latin typeface="Trebuchet MS"/>
                <a:cs typeface="Trebuchet MS"/>
              </a:rPr>
              <a:t>r</a:t>
            </a:r>
            <a:r>
              <a:rPr dirty="0" sz="1400" spc="-5">
                <a:solidFill>
                  <a:srgbClr val="858585"/>
                </a:solidFill>
                <a:latin typeface="Trebuchet MS"/>
                <a:cs typeface="Trebuchet MS"/>
              </a:rPr>
              <a:t>u</a:t>
            </a:r>
            <a:r>
              <a:rPr dirty="0" sz="1400" spc="5">
                <a:solidFill>
                  <a:srgbClr val="858585"/>
                </a:solidFill>
                <a:latin typeface="Trebuchet MS"/>
                <a:cs typeface="Trebuchet MS"/>
              </a:rPr>
              <a:t>n</a:t>
            </a:r>
            <a:r>
              <a:rPr dirty="0" sz="1400">
                <a:solidFill>
                  <a:srgbClr val="858585"/>
                </a:solidFill>
                <a:latin typeface="Trebuchet MS"/>
                <a:cs typeface="Trebuchet MS"/>
              </a:rPr>
              <a:t>-</a:t>
            </a:r>
            <a:r>
              <a:rPr dirty="0" sz="1400" spc="-5">
                <a:solidFill>
                  <a:srgbClr val="858585"/>
                </a:solidFill>
                <a:latin typeface="Trebuchet MS"/>
                <a:cs typeface="Trebuchet MS"/>
              </a:rPr>
              <a:t>t</a:t>
            </a:r>
            <a:r>
              <a:rPr dirty="0" sz="1400" spc="-10">
                <a:solidFill>
                  <a:srgbClr val="858585"/>
                </a:solidFill>
                <a:latin typeface="Trebuchet MS"/>
                <a:cs typeface="Trebuchet MS"/>
              </a:rPr>
              <a:t>i</a:t>
            </a:r>
            <a:r>
              <a:rPr dirty="0" sz="1400" spc="-5">
                <a:solidFill>
                  <a:srgbClr val="858585"/>
                </a:solidFill>
                <a:latin typeface="Trebuchet MS"/>
                <a:cs typeface="Trebuchet MS"/>
              </a:rPr>
              <a:t>me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5" name="object 275"/>
          <p:cNvSpPr txBox="1"/>
          <p:nvPr/>
        </p:nvSpPr>
        <p:spPr>
          <a:xfrm>
            <a:off x="1930400" y="2610057"/>
            <a:ext cx="2334895" cy="203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Compute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-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te</a:t>
            </a:r>
            <a:r>
              <a:rPr dirty="0" sz="1400" spc="-15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400" spc="-2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4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400" spc="-5">
                <a:solidFill>
                  <a:srgbClr val="FFFFFF"/>
                </a:solidFill>
                <a:latin typeface="Trebuchet MS"/>
                <a:cs typeface="Trebuchet MS"/>
              </a:rPr>
              <a:t>uncti</a:t>
            </a:r>
            <a:r>
              <a:rPr dirty="0" sz="1400">
                <a:solidFill>
                  <a:srgbClr val="FFFFFF"/>
                </a:solidFill>
                <a:latin typeface="Trebuchet MS"/>
                <a:cs typeface="Trebuchet MS"/>
              </a:rPr>
              <a:t>ons</a:t>
            </a:r>
            <a:endParaRPr sz="1400">
              <a:latin typeface="Trebuchet MS"/>
              <a:cs typeface="Trebuchet MS"/>
            </a:endParaRPr>
          </a:p>
        </p:txBody>
      </p:sp>
      <p:sp>
        <p:nvSpPr>
          <p:cNvPr id="276" name="object 276"/>
          <p:cNvSpPr txBox="1"/>
          <p:nvPr/>
        </p:nvSpPr>
        <p:spPr>
          <a:xfrm>
            <a:off x="6923023" y="2901366"/>
            <a:ext cx="1879600" cy="50101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050"/>
              </a:lnSpc>
            </a:pPr>
            <a:r>
              <a:rPr dirty="0" sz="1800" spc="-80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Sequ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enti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endParaRPr sz="1800">
              <a:latin typeface="Trebuchet MS"/>
              <a:cs typeface="Trebuchet MS"/>
            </a:endParaRPr>
          </a:p>
          <a:p>
            <a:pPr marL="875030">
              <a:lnSpc>
                <a:spcPts val="2050"/>
              </a:lnSpc>
            </a:pP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2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Code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9751" rIns="0" bIns="0" rtlCol="0" vert="horz">
            <a:spAutoFit/>
          </a:bodyPr>
          <a:lstStyle/>
          <a:p>
            <a:pPr marL="1961514">
              <a:lnSpc>
                <a:spcPts val="4530"/>
              </a:lnSpc>
            </a:pPr>
            <a:r>
              <a:rPr dirty="0" spc="-5"/>
              <a:t>WHA</a:t>
            </a:r>
            <a:r>
              <a:rPr dirty="0"/>
              <a:t>T</a:t>
            </a:r>
            <a:r>
              <a:rPr dirty="0" spc="-10"/>
              <a:t> </a:t>
            </a:r>
            <a:r>
              <a:rPr dirty="0" spc="-5"/>
              <a:t>I</a:t>
            </a:r>
            <a:r>
              <a:rPr dirty="0"/>
              <a:t>S</a:t>
            </a:r>
            <a:r>
              <a:rPr dirty="0"/>
              <a:t> </a:t>
            </a: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DNN</a:t>
            </a:r>
            <a:r>
              <a:rPr dirty="0"/>
              <a:t>?</a:t>
            </a:r>
            <a:endParaRPr sz="3200"/>
          </a:p>
        </p:txBody>
      </p:sp>
      <p:sp>
        <p:nvSpPr>
          <p:cNvPr id="7" name="object 7"/>
          <p:cNvSpPr/>
          <p:nvPr/>
        </p:nvSpPr>
        <p:spPr>
          <a:xfrm>
            <a:off x="699134" y="1653032"/>
            <a:ext cx="9387840" cy="83299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699134" y="1653032"/>
            <a:ext cx="9387840" cy="833119"/>
          </a:xfrm>
          <a:custGeom>
            <a:avLst/>
            <a:gdLst/>
            <a:ahLst/>
            <a:cxnLst/>
            <a:rect l="l" t="t" r="r" b="b"/>
            <a:pathLst>
              <a:path w="9387840" h="833119">
                <a:moveTo>
                  <a:pt x="0" y="138810"/>
                </a:moveTo>
                <a:lnTo>
                  <a:pt x="6674" y="96197"/>
                </a:lnTo>
                <a:lnTo>
                  <a:pt x="25304" y="58926"/>
                </a:lnTo>
                <a:lnTo>
                  <a:pt x="53802" y="29097"/>
                </a:lnTo>
                <a:lnTo>
                  <a:pt x="90080" y="8809"/>
                </a:lnTo>
                <a:lnTo>
                  <a:pt x="132048" y="163"/>
                </a:lnTo>
                <a:lnTo>
                  <a:pt x="9249029" y="0"/>
                </a:lnTo>
                <a:lnTo>
                  <a:pt x="9263720" y="768"/>
                </a:lnTo>
                <a:lnTo>
                  <a:pt x="9304822" y="11672"/>
                </a:lnTo>
                <a:lnTo>
                  <a:pt x="9339845" y="33839"/>
                </a:lnTo>
                <a:lnTo>
                  <a:pt x="9366706" y="65171"/>
                </a:lnTo>
                <a:lnTo>
                  <a:pt x="9383322" y="103567"/>
                </a:lnTo>
                <a:lnTo>
                  <a:pt x="9387840" y="694181"/>
                </a:lnTo>
                <a:lnTo>
                  <a:pt x="9387073" y="708873"/>
                </a:lnTo>
                <a:lnTo>
                  <a:pt x="9376186" y="749975"/>
                </a:lnTo>
                <a:lnTo>
                  <a:pt x="9354042" y="784998"/>
                </a:lnTo>
                <a:lnTo>
                  <a:pt x="9322724" y="811859"/>
                </a:lnTo>
                <a:lnTo>
                  <a:pt x="9284315" y="828475"/>
                </a:lnTo>
                <a:lnTo>
                  <a:pt x="138836" y="832992"/>
                </a:lnTo>
                <a:lnTo>
                  <a:pt x="124150" y="832226"/>
                </a:lnTo>
                <a:lnTo>
                  <a:pt x="83054" y="821341"/>
                </a:lnTo>
                <a:lnTo>
                  <a:pt x="48025" y="799201"/>
                </a:lnTo>
                <a:lnTo>
                  <a:pt x="21153" y="767888"/>
                </a:lnTo>
                <a:lnTo>
                  <a:pt x="4525" y="729484"/>
                </a:lnTo>
                <a:lnTo>
                  <a:pt x="0" y="138810"/>
                </a:lnTo>
                <a:close/>
              </a:path>
            </a:pathLst>
          </a:custGeom>
          <a:ln w="38100">
            <a:solidFill>
              <a:srgbClr val="73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857244" y="1648967"/>
            <a:ext cx="3104388" cy="101193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6361176" y="1648967"/>
            <a:ext cx="737616" cy="10119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3011804" y="945947"/>
            <a:ext cx="5046980" cy="139382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cuDN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N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lib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ra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y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pri</a:t>
            </a:r>
            <a:r>
              <a:rPr dirty="0" sz="1800" spc="5">
                <a:solidFill>
                  <a:srgbClr val="409935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itive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p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learning</a:t>
            </a:r>
            <a:endParaRPr sz="18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</a:pPr>
            <a:endParaRPr sz="18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4"/>
              </a:spcBef>
            </a:pPr>
            <a:endParaRPr sz="2300">
              <a:latin typeface="Times New Roman"/>
              <a:cs typeface="Times New Roman"/>
            </a:endParaRPr>
          </a:p>
          <a:p>
            <a:pPr marL="1129665">
              <a:lnSpc>
                <a:spcPct val="100000"/>
              </a:lnSpc>
            </a:pPr>
            <a:r>
              <a:rPr dirty="0" sz="3600">
                <a:solidFill>
                  <a:srgbClr val="FFFFFF"/>
                </a:solidFill>
                <a:latin typeface="Trebuchet MS"/>
                <a:cs typeface="Trebuchet MS"/>
              </a:rPr>
              <a:t>App</a:t>
            </a:r>
            <a:r>
              <a:rPr dirty="0" sz="3600" spc="-2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ic</a:t>
            </a:r>
            <a:r>
              <a:rPr dirty="0" sz="36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3600" spc="-5">
                <a:solidFill>
                  <a:srgbClr val="FFFFFF"/>
                </a:solidFill>
                <a:latin typeface="Trebuchet MS"/>
                <a:cs typeface="Trebuchet MS"/>
              </a:rPr>
              <a:t>tions</a:t>
            </a:r>
            <a:endParaRPr sz="36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4148963" y="2764282"/>
            <a:ext cx="2775585" cy="1666239"/>
          </a:xfrm>
          <a:custGeom>
            <a:avLst/>
            <a:gdLst/>
            <a:ahLst/>
            <a:cxnLst/>
            <a:rect l="l" t="t" r="r" b="b"/>
            <a:pathLst>
              <a:path w="2775584" h="1666239">
                <a:moveTo>
                  <a:pt x="2497963" y="0"/>
                </a:moveTo>
                <a:lnTo>
                  <a:pt x="277622" y="0"/>
                </a:lnTo>
                <a:lnTo>
                  <a:pt x="254857" y="919"/>
                </a:lnTo>
                <a:lnTo>
                  <a:pt x="210918" y="8063"/>
                </a:lnTo>
                <a:lnTo>
                  <a:pt x="169574" y="21804"/>
                </a:lnTo>
                <a:lnTo>
                  <a:pt x="131399" y="41572"/>
                </a:lnTo>
                <a:lnTo>
                  <a:pt x="96963" y="66798"/>
                </a:lnTo>
                <a:lnTo>
                  <a:pt x="66841" y="96911"/>
                </a:lnTo>
                <a:lnTo>
                  <a:pt x="41603" y="131342"/>
                </a:lnTo>
                <a:lnTo>
                  <a:pt x="21822" y="169521"/>
                </a:lnTo>
                <a:lnTo>
                  <a:pt x="8070" y="210877"/>
                </a:lnTo>
                <a:lnTo>
                  <a:pt x="920" y="254840"/>
                </a:lnTo>
                <a:lnTo>
                  <a:pt x="0" y="277621"/>
                </a:lnTo>
                <a:lnTo>
                  <a:pt x="0" y="1388236"/>
                </a:lnTo>
                <a:lnTo>
                  <a:pt x="3634" y="1433259"/>
                </a:lnTo>
                <a:lnTo>
                  <a:pt x="14156" y="1475972"/>
                </a:lnTo>
                <a:lnTo>
                  <a:pt x="30994" y="1515803"/>
                </a:lnTo>
                <a:lnTo>
                  <a:pt x="53575" y="1552180"/>
                </a:lnTo>
                <a:lnTo>
                  <a:pt x="81327" y="1584531"/>
                </a:lnTo>
                <a:lnTo>
                  <a:pt x="113678" y="1612283"/>
                </a:lnTo>
                <a:lnTo>
                  <a:pt x="150055" y="1634864"/>
                </a:lnTo>
                <a:lnTo>
                  <a:pt x="189886" y="1651702"/>
                </a:lnTo>
                <a:lnTo>
                  <a:pt x="232599" y="1662224"/>
                </a:lnTo>
                <a:lnTo>
                  <a:pt x="277622" y="1665858"/>
                </a:lnTo>
                <a:lnTo>
                  <a:pt x="2497963" y="1665858"/>
                </a:lnTo>
                <a:lnTo>
                  <a:pt x="2542985" y="1662224"/>
                </a:lnTo>
                <a:lnTo>
                  <a:pt x="2585698" y="1651702"/>
                </a:lnTo>
                <a:lnTo>
                  <a:pt x="2625529" y="1634864"/>
                </a:lnTo>
                <a:lnTo>
                  <a:pt x="2661906" y="1612283"/>
                </a:lnTo>
                <a:lnTo>
                  <a:pt x="2694257" y="1584531"/>
                </a:lnTo>
                <a:lnTo>
                  <a:pt x="2722009" y="1552180"/>
                </a:lnTo>
                <a:lnTo>
                  <a:pt x="2744590" y="1515803"/>
                </a:lnTo>
                <a:lnTo>
                  <a:pt x="2761428" y="1475972"/>
                </a:lnTo>
                <a:lnTo>
                  <a:pt x="2771950" y="1433259"/>
                </a:lnTo>
                <a:lnTo>
                  <a:pt x="2775585" y="1388236"/>
                </a:lnTo>
                <a:lnTo>
                  <a:pt x="2775585" y="277621"/>
                </a:lnTo>
                <a:lnTo>
                  <a:pt x="2771950" y="232568"/>
                </a:lnTo>
                <a:lnTo>
                  <a:pt x="2761428" y="189837"/>
                </a:lnTo>
                <a:lnTo>
                  <a:pt x="2744590" y="149999"/>
                </a:lnTo>
                <a:lnTo>
                  <a:pt x="2722009" y="113623"/>
                </a:lnTo>
                <a:lnTo>
                  <a:pt x="2694257" y="81279"/>
                </a:lnTo>
                <a:lnTo>
                  <a:pt x="2661906" y="53539"/>
                </a:lnTo>
                <a:lnTo>
                  <a:pt x="2625529" y="30970"/>
                </a:lnTo>
                <a:lnTo>
                  <a:pt x="2585698" y="14144"/>
                </a:lnTo>
                <a:lnTo>
                  <a:pt x="2542985" y="3631"/>
                </a:lnTo>
                <a:lnTo>
                  <a:pt x="2497963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148963" y="2764282"/>
            <a:ext cx="2775585" cy="1666239"/>
          </a:xfrm>
          <a:custGeom>
            <a:avLst/>
            <a:gdLst/>
            <a:ahLst/>
            <a:cxnLst/>
            <a:rect l="l" t="t" r="r" b="b"/>
            <a:pathLst>
              <a:path w="2775584" h="1666239">
                <a:moveTo>
                  <a:pt x="0" y="277621"/>
                </a:moveTo>
                <a:lnTo>
                  <a:pt x="3634" y="232568"/>
                </a:lnTo>
                <a:lnTo>
                  <a:pt x="14156" y="189837"/>
                </a:lnTo>
                <a:lnTo>
                  <a:pt x="30994" y="149999"/>
                </a:lnTo>
                <a:lnTo>
                  <a:pt x="53575" y="113623"/>
                </a:lnTo>
                <a:lnTo>
                  <a:pt x="81327" y="81279"/>
                </a:lnTo>
                <a:lnTo>
                  <a:pt x="113678" y="53539"/>
                </a:lnTo>
                <a:lnTo>
                  <a:pt x="150055" y="30970"/>
                </a:lnTo>
                <a:lnTo>
                  <a:pt x="189886" y="14144"/>
                </a:lnTo>
                <a:lnTo>
                  <a:pt x="232599" y="3631"/>
                </a:lnTo>
                <a:lnTo>
                  <a:pt x="277622" y="0"/>
                </a:lnTo>
                <a:lnTo>
                  <a:pt x="2497963" y="0"/>
                </a:lnTo>
                <a:lnTo>
                  <a:pt x="2542985" y="3631"/>
                </a:lnTo>
                <a:lnTo>
                  <a:pt x="2585698" y="14144"/>
                </a:lnTo>
                <a:lnTo>
                  <a:pt x="2625529" y="30970"/>
                </a:lnTo>
                <a:lnTo>
                  <a:pt x="2661906" y="53539"/>
                </a:lnTo>
                <a:lnTo>
                  <a:pt x="2694257" y="81279"/>
                </a:lnTo>
                <a:lnTo>
                  <a:pt x="2722009" y="113623"/>
                </a:lnTo>
                <a:lnTo>
                  <a:pt x="2744590" y="149999"/>
                </a:lnTo>
                <a:lnTo>
                  <a:pt x="2761428" y="189837"/>
                </a:lnTo>
                <a:lnTo>
                  <a:pt x="2771950" y="232568"/>
                </a:lnTo>
                <a:lnTo>
                  <a:pt x="2775585" y="277621"/>
                </a:lnTo>
                <a:lnTo>
                  <a:pt x="2775585" y="1388236"/>
                </a:lnTo>
                <a:lnTo>
                  <a:pt x="2771950" y="1433259"/>
                </a:lnTo>
                <a:lnTo>
                  <a:pt x="2761428" y="1475972"/>
                </a:lnTo>
                <a:lnTo>
                  <a:pt x="2744590" y="1515803"/>
                </a:lnTo>
                <a:lnTo>
                  <a:pt x="2722009" y="1552180"/>
                </a:lnTo>
                <a:lnTo>
                  <a:pt x="2694257" y="1584531"/>
                </a:lnTo>
                <a:lnTo>
                  <a:pt x="2661906" y="1612283"/>
                </a:lnTo>
                <a:lnTo>
                  <a:pt x="2625529" y="1634864"/>
                </a:lnTo>
                <a:lnTo>
                  <a:pt x="2585698" y="1651702"/>
                </a:lnTo>
                <a:lnTo>
                  <a:pt x="2542985" y="1662224"/>
                </a:lnTo>
                <a:lnTo>
                  <a:pt x="2497963" y="1665858"/>
                </a:lnTo>
                <a:lnTo>
                  <a:pt x="277622" y="1665858"/>
                </a:lnTo>
                <a:lnTo>
                  <a:pt x="232599" y="1662224"/>
                </a:lnTo>
                <a:lnTo>
                  <a:pt x="189886" y="1651702"/>
                </a:lnTo>
                <a:lnTo>
                  <a:pt x="150055" y="1634864"/>
                </a:lnTo>
                <a:lnTo>
                  <a:pt x="113678" y="1612283"/>
                </a:lnTo>
                <a:lnTo>
                  <a:pt x="81327" y="1584531"/>
                </a:lnTo>
                <a:lnTo>
                  <a:pt x="53575" y="1552180"/>
                </a:lnTo>
                <a:lnTo>
                  <a:pt x="30994" y="1515803"/>
                </a:lnTo>
                <a:lnTo>
                  <a:pt x="14156" y="1475972"/>
                </a:lnTo>
                <a:lnTo>
                  <a:pt x="3634" y="1433259"/>
                </a:lnTo>
                <a:lnTo>
                  <a:pt x="0" y="1388236"/>
                </a:lnTo>
                <a:lnTo>
                  <a:pt x="0" y="277621"/>
                </a:lnTo>
                <a:close/>
              </a:path>
            </a:pathLst>
          </a:custGeom>
          <a:ln w="38100">
            <a:solidFill>
              <a:srgbClr val="73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4492752" y="2977895"/>
            <a:ext cx="2118359" cy="90220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074664" y="2977895"/>
            <a:ext cx="658367" cy="9022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5283708" y="3465576"/>
            <a:ext cx="658367" cy="90220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4733925" y="3163202"/>
            <a:ext cx="1607185" cy="4330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Libraries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4806441" y="4723515"/>
            <a:ext cx="1462405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164465">
              <a:lnSpc>
                <a:spcPct val="100000"/>
              </a:lnSpc>
            </a:pP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“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Dro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-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in” 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ele</a:t>
            </a:r>
            <a:r>
              <a:rPr dirty="0" sz="2000" spc="-10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000" spc="10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73061" y="2764282"/>
            <a:ext cx="3229610" cy="1666239"/>
          </a:xfrm>
          <a:custGeom>
            <a:avLst/>
            <a:gdLst/>
            <a:ahLst/>
            <a:cxnLst/>
            <a:rect l="l" t="t" r="r" b="b"/>
            <a:pathLst>
              <a:path w="3229610" h="1666239">
                <a:moveTo>
                  <a:pt x="2951264" y="0"/>
                </a:moveTo>
                <a:lnTo>
                  <a:pt x="277660" y="0"/>
                </a:lnTo>
                <a:lnTo>
                  <a:pt x="254886" y="919"/>
                </a:lnTo>
                <a:lnTo>
                  <a:pt x="210933" y="8063"/>
                </a:lnTo>
                <a:lnTo>
                  <a:pt x="169580" y="21804"/>
                </a:lnTo>
                <a:lnTo>
                  <a:pt x="131398" y="41572"/>
                </a:lnTo>
                <a:lnTo>
                  <a:pt x="96959" y="66798"/>
                </a:lnTo>
                <a:lnTo>
                  <a:pt x="66836" y="96911"/>
                </a:lnTo>
                <a:lnTo>
                  <a:pt x="41598" y="131342"/>
                </a:lnTo>
                <a:lnTo>
                  <a:pt x="21819" y="169521"/>
                </a:lnTo>
                <a:lnTo>
                  <a:pt x="8069" y="210877"/>
                </a:lnTo>
                <a:lnTo>
                  <a:pt x="920" y="254840"/>
                </a:lnTo>
                <a:lnTo>
                  <a:pt x="0" y="277621"/>
                </a:lnTo>
                <a:lnTo>
                  <a:pt x="0" y="1388236"/>
                </a:lnTo>
                <a:lnTo>
                  <a:pt x="3633" y="1433259"/>
                </a:lnTo>
                <a:lnTo>
                  <a:pt x="14154" y="1475972"/>
                </a:lnTo>
                <a:lnTo>
                  <a:pt x="30990" y="1515803"/>
                </a:lnTo>
                <a:lnTo>
                  <a:pt x="53570" y="1552180"/>
                </a:lnTo>
                <a:lnTo>
                  <a:pt x="81322" y="1584531"/>
                </a:lnTo>
                <a:lnTo>
                  <a:pt x="113675" y="1612283"/>
                </a:lnTo>
                <a:lnTo>
                  <a:pt x="150057" y="1634864"/>
                </a:lnTo>
                <a:lnTo>
                  <a:pt x="189896" y="1651702"/>
                </a:lnTo>
                <a:lnTo>
                  <a:pt x="232620" y="1662224"/>
                </a:lnTo>
                <a:lnTo>
                  <a:pt x="277660" y="1665858"/>
                </a:lnTo>
                <a:lnTo>
                  <a:pt x="2951264" y="1665858"/>
                </a:lnTo>
                <a:lnTo>
                  <a:pt x="2996321" y="1662224"/>
                </a:lnTo>
                <a:lnTo>
                  <a:pt x="3039061" y="1651702"/>
                </a:lnTo>
                <a:lnTo>
                  <a:pt x="3078914" y="1634864"/>
                </a:lnTo>
                <a:lnTo>
                  <a:pt x="3115307" y="1612283"/>
                </a:lnTo>
                <a:lnTo>
                  <a:pt x="3147669" y="1584531"/>
                </a:lnTo>
                <a:lnTo>
                  <a:pt x="3175429" y="1552180"/>
                </a:lnTo>
                <a:lnTo>
                  <a:pt x="3198014" y="1515803"/>
                </a:lnTo>
                <a:lnTo>
                  <a:pt x="3214855" y="1475972"/>
                </a:lnTo>
                <a:lnTo>
                  <a:pt x="3225378" y="1433259"/>
                </a:lnTo>
                <a:lnTo>
                  <a:pt x="3229013" y="1388236"/>
                </a:lnTo>
                <a:lnTo>
                  <a:pt x="3229013" y="277621"/>
                </a:lnTo>
                <a:lnTo>
                  <a:pt x="3225378" y="232568"/>
                </a:lnTo>
                <a:lnTo>
                  <a:pt x="3214855" y="189837"/>
                </a:lnTo>
                <a:lnTo>
                  <a:pt x="3198014" y="149999"/>
                </a:lnTo>
                <a:lnTo>
                  <a:pt x="3175429" y="113623"/>
                </a:lnTo>
                <a:lnTo>
                  <a:pt x="3147669" y="81279"/>
                </a:lnTo>
                <a:lnTo>
                  <a:pt x="3115307" y="53539"/>
                </a:lnTo>
                <a:lnTo>
                  <a:pt x="3078914" y="30970"/>
                </a:lnTo>
                <a:lnTo>
                  <a:pt x="3039061" y="14144"/>
                </a:lnTo>
                <a:lnTo>
                  <a:pt x="2996321" y="3631"/>
                </a:lnTo>
                <a:lnTo>
                  <a:pt x="2951264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0" name="object 20"/>
          <p:cNvSpPr/>
          <p:nvPr/>
        </p:nvSpPr>
        <p:spPr>
          <a:xfrm>
            <a:off x="673061" y="2764282"/>
            <a:ext cx="3229610" cy="1666239"/>
          </a:xfrm>
          <a:custGeom>
            <a:avLst/>
            <a:gdLst/>
            <a:ahLst/>
            <a:cxnLst/>
            <a:rect l="l" t="t" r="r" b="b"/>
            <a:pathLst>
              <a:path w="3229610" h="1666239">
                <a:moveTo>
                  <a:pt x="0" y="277621"/>
                </a:moveTo>
                <a:lnTo>
                  <a:pt x="3633" y="232568"/>
                </a:lnTo>
                <a:lnTo>
                  <a:pt x="14154" y="189837"/>
                </a:lnTo>
                <a:lnTo>
                  <a:pt x="30990" y="149999"/>
                </a:lnTo>
                <a:lnTo>
                  <a:pt x="53570" y="113623"/>
                </a:lnTo>
                <a:lnTo>
                  <a:pt x="81322" y="81279"/>
                </a:lnTo>
                <a:lnTo>
                  <a:pt x="113675" y="53539"/>
                </a:lnTo>
                <a:lnTo>
                  <a:pt x="150057" y="30970"/>
                </a:lnTo>
                <a:lnTo>
                  <a:pt x="189896" y="14144"/>
                </a:lnTo>
                <a:lnTo>
                  <a:pt x="232620" y="3631"/>
                </a:lnTo>
                <a:lnTo>
                  <a:pt x="277660" y="0"/>
                </a:lnTo>
                <a:lnTo>
                  <a:pt x="2951264" y="0"/>
                </a:lnTo>
                <a:lnTo>
                  <a:pt x="2996321" y="3631"/>
                </a:lnTo>
                <a:lnTo>
                  <a:pt x="3039061" y="14144"/>
                </a:lnTo>
                <a:lnTo>
                  <a:pt x="3078914" y="30970"/>
                </a:lnTo>
                <a:lnTo>
                  <a:pt x="3115307" y="53539"/>
                </a:lnTo>
                <a:lnTo>
                  <a:pt x="3147669" y="81279"/>
                </a:lnTo>
                <a:lnTo>
                  <a:pt x="3175429" y="113623"/>
                </a:lnTo>
                <a:lnTo>
                  <a:pt x="3198014" y="149999"/>
                </a:lnTo>
                <a:lnTo>
                  <a:pt x="3214855" y="189837"/>
                </a:lnTo>
                <a:lnTo>
                  <a:pt x="3225378" y="232568"/>
                </a:lnTo>
                <a:lnTo>
                  <a:pt x="3229013" y="277621"/>
                </a:lnTo>
                <a:lnTo>
                  <a:pt x="3229013" y="1388236"/>
                </a:lnTo>
                <a:lnTo>
                  <a:pt x="3225378" y="1433259"/>
                </a:lnTo>
                <a:lnTo>
                  <a:pt x="3214855" y="1475972"/>
                </a:lnTo>
                <a:lnTo>
                  <a:pt x="3198014" y="1515803"/>
                </a:lnTo>
                <a:lnTo>
                  <a:pt x="3175429" y="1552180"/>
                </a:lnTo>
                <a:lnTo>
                  <a:pt x="3147669" y="1584531"/>
                </a:lnTo>
                <a:lnTo>
                  <a:pt x="3115307" y="1612283"/>
                </a:lnTo>
                <a:lnTo>
                  <a:pt x="3078914" y="1634864"/>
                </a:lnTo>
                <a:lnTo>
                  <a:pt x="3039061" y="1651702"/>
                </a:lnTo>
                <a:lnTo>
                  <a:pt x="2996321" y="1662224"/>
                </a:lnTo>
                <a:lnTo>
                  <a:pt x="2951264" y="1665858"/>
                </a:lnTo>
                <a:lnTo>
                  <a:pt x="277660" y="1665858"/>
                </a:lnTo>
                <a:lnTo>
                  <a:pt x="232620" y="1662224"/>
                </a:lnTo>
                <a:lnTo>
                  <a:pt x="189896" y="1651702"/>
                </a:lnTo>
                <a:lnTo>
                  <a:pt x="150057" y="1634864"/>
                </a:lnTo>
                <a:lnTo>
                  <a:pt x="113675" y="1612283"/>
                </a:lnTo>
                <a:lnTo>
                  <a:pt x="81322" y="1584531"/>
                </a:lnTo>
                <a:lnTo>
                  <a:pt x="53570" y="1552180"/>
                </a:lnTo>
                <a:lnTo>
                  <a:pt x="30990" y="1515803"/>
                </a:lnTo>
                <a:lnTo>
                  <a:pt x="14154" y="1475972"/>
                </a:lnTo>
                <a:lnTo>
                  <a:pt x="3633" y="1433259"/>
                </a:lnTo>
                <a:lnTo>
                  <a:pt x="0" y="1388236"/>
                </a:lnTo>
                <a:lnTo>
                  <a:pt x="0" y="277621"/>
                </a:lnTo>
                <a:close/>
              </a:path>
            </a:pathLst>
          </a:custGeom>
          <a:ln w="38100">
            <a:solidFill>
              <a:srgbClr val="73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1028700" y="3055620"/>
            <a:ext cx="2653283" cy="7894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1249680" y="3482340"/>
            <a:ext cx="2101596" cy="7894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2881883" y="3482340"/>
            <a:ext cx="576071" cy="7894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1237589" y="3215771"/>
            <a:ext cx="2099945" cy="80772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2800" spc="-14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rogra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ng</a:t>
            </a:r>
            <a:endParaRPr sz="28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2800" spc="-10">
                <a:solidFill>
                  <a:srgbClr val="FFFFFF"/>
                </a:solidFill>
                <a:latin typeface="Trebuchet MS"/>
                <a:cs typeface="Trebuchet MS"/>
              </a:rPr>
              <a:t>Langu</a:t>
            </a:r>
            <a:r>
              <a:rPr dirty="0" sz="2800" spc="-2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800" spc="-5">
                <a:solidFill>
                  <a:srgbClr val="FFFFFF"/>
                </a:solidFill>
                <a:latin typeface="Trebuchet MS"/>
                <a:cs typeface="Trebuchet MS"/>
              </a:rPr>
              <a:t>ges</a:t>
            </a:r>
            <a:endParaRPr sz="2800">
              <a:latin typeface="Trebuchet MS"/>
              <a:cs typeface="Trebuchet MS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06626" y="4723515"/>
            <a:ext cx="1162685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 marR="5080" indent="28575">
              <a:lnSpc>
                <a:spcPct val="100000"/>
              </a:lnSpc>
            </a:pP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Max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mum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Flex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bil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i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ty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7189089" y="2764282"/>
            <a:ext cx="2834640" cy="1666239"/>
          </a:xfrm>
          <a:custGeom>
            <a:avLst/>
            <a:gdLst/>
            <a:ahLst/>
            <a:cxnLst/>
            <a:rect l="l" t="t" r="r" b="b"/>
            <a:pathLst>
              <a:path w="2834640" h="1666239">
                <a:moveTo>
                  <a:pt x="2556890" y="0"/>
                </a:moveTo>
                <a:lnTo>
                  <a:pt x="277621" y="0"/>
                </a:lnTo>
                <a:lnTo>
                  <a:pt x="254857" y="919"/>
                </a:lnTo>
                <a:lnTo>
                  <a:pt x="210918" y="8063"/>
                </a:lnTo>
                <a:lnTo>
                  <a:pt x="169574" y="21804"/>
                </a:lnTo>
                <a:lnTo>
                  <a:pt x="131399" y="41572"/>
                </a:lnTo>
                <a:lnTo>
                  <a:pt x="96963" y="66798"/>
                </a:lnTo>
                <a:lnTo>
                  <a:pt x="66841" y="96911"/>
                </a:lnTo>
                <a:lnTo>
                  <a:pt x="41603" y="131342"/>
                </a:lnTo>
                <a:lnTo>
                  <a:pt x="21822" y="169521"/>
                </a:lnTo>
                <a:lnTo>
                  <a:pt x="8070" y="210877"/>
                </a:lnTo>
                <a:lnTo>
                  <a:pt x="920" y="254840"/>
                </a:lnTo>
                <a:lnTo>
                  <a:pt x="0" y="277621"/>
                </a:lnTo>
                <a:lnTo>
                  <a:pt x="0" y="1388236"/>
                </a:lnTo>
                <a:lnTo>
                  <a:pt x="3634" y="1433259"/>
                </a:lnTo>
                <a:lnTo>
                  <a:pt x="14156" y="1475972"/>
                </a:lnTo>
                <a:lnTo>
                  <a:pt x="30994" y="1515803"/>
                </a:lnTo>
                <a:lnTo>
                  <a:pt x="53575" y="1552180"/>
                </a:lnTo>
                <a:lnTo>
                  <a:pt x="81327" y="1584531"/>
                </a:lnTo>
                <a:lnTo>
                  <a:pt x="113678" y="1612283"/>
                </a:lnTo>
                <a:lnTo>
                  <a:pt x="150055" y="1634864"/>
                </a:lnTo>
                <a:lnTo>
                  <a:pt x="189886" y="1651702"/>
                </a:lnTo>
                <a:lnTo>
                  <a:pt x="232599" y="1662224"/>
                </a:lnTo>
                <a:lnTo>
                  <a:pt x="277621" y="1665858"/>
                </a:lnTo>
                <a:lnTo>
                  <a:pt x="2556890" y="1665858"/>
                </a:lnTo>
                <a:lnTo>
                  <a:pt x="2601948" y="1662224"/>
                </a:lnTo>
                <a:lnTo>
                  <a:pt x="2644688" y="1651702"/>
                </a:lnTo>
                <a:lnTo>
                  <a:pt x="2684541" y="1634864"/>
                </a:lnTo>
                <a:lnTo>
                  <a:pt x="2720934" y="1612283"/>
                </a:lnTo>
                <a:lnTo>
                  <a:pt x="2753296" y="1584531"/>
                </a:lnTo>
                <a:lnTo>
                  <a:pt x="2781056" y="1552180"/>
                </a:lnTo>
                <a:lnTo>
                  <a:pt x="2803641" y="1515803"/>
                </a:lnTo>
                <a:lnTo>
                  <a:pt x="2820482" y="1475972"/>
                </a:lnTo>
                <a:lnTo>
                  <a:pt x="2831005" y="1433259"/>
                </a:lnTo>
                <a:lnTo>
                  <a:pt x="2834639" y="1388236"/>
                </a:lnTo>
                <a:lnTo>
                  <a:pt x="2834639" y="277621"/>
                </a:lnTo>
                <a:lnTo>
                  <a:pt x="2831005" y="232568"/>
                </a:lnTo>
                <a:lnTo>
                  <a:pt x="2820482" y="189837"/>
                </a:lnTo>
                <a:lnTo>
                  <a:pt x="2803641" y="149999"/>
                </a:lnTo>
                <a:lnTo>
                  <a:pt x="2781056" y="113623"/>
                </a:lnTo>
                <a:lnTo>
                  <a:pt x="2753296" y="81279"/>
                </a:lnTo>
                <a:lnTo>
                  <a:pt x="2720934" y="53539"/>
                </a:lnTo>
                <a:lnTo>
                  <a:pt x="2684541" y="30970"/>
                </a:lnTo>
                <a:lnTo>
                  <a:pt x="2644688" y="14144"/>
                </a:lnTo>
                <a:lnTo>
                  <a:pt x="2601948" y="3631"/>
                </a:lnTo>
                <a:lnTo>
                  <a:pt x="2556890" y="0"/>
                </a:lnTo>
                <a:close/>
              </a:path>
            </a:pathLst>
          </a:custGeom>
          <a:solidFill>
            <a:srgbClr val="40404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27" name="object 27"/>
          <p:cNvSpPr/>
          <p:nvPr/>
        </p:nvSpPr>
        <p:spPr>
          <a:xfrm>
            <a:off x="7189089" y="2764282"/>
            <a:ext cx="2834640" cy="1666239"/>
          </a:xfrm>
          <a:custGeom>
            <a:avLst/>
            <a:gdLst/>
            <a:ahLst/>
            <a:cxnLst/>
            <a:rect l="l" t="t" r="r" b="b"/>
            <a:pathLst>
              <a:path w="2834640" h="1666239">
                <a:moveTo>
                  <a:pt x="0" y="277621"/>
                </a:moveTo>
                <a:lnTo>
                  <a:pt x="3634" y="232568"/>
                </a:lnTo>
                <a:lnTo>
                  <a:pt x="14156" y="189837"/>
                </a:lnTo>
                <a:lnTo>
                  <a:pt x="30994" y="149999"/>
                </a:lnTo>
                <a:lnTo>
                  <a:pt x="53575" y="113623"/>
                </a:lnTo>
                <a:lnTo>
                  <a:pt x="81327" y="81279"/>
                </a:lnTo>
                <a:lnTo>
                  <a:pt x="113678" y="53539"/>
                </a:lnTo>
                <a:lnTo>
                  <a:pt x="150055" y="30970"/>
                </a:lnTo>
                <a:lnTo>
                  <a:pt x="189886" y="14144"/>
                </a:lnTo>
                <a:lnTo>
                  <a:pt x="232599" y="3631"/>
                </a:lnTo>
                <a:lnTo>
                  <a:pt x="277621" y="0"/>
                </a:lnTo>
                <a:lnTo>
                  <a:pt x="2556890" y="0"/>
                </a:lnTo>
                <a:lnTo>
                  <a:pt x="2601948" y="3631"/>
                </a:lnTo>
                <a:lnTo>
                  <a:pt x="2644688" y="14144"/>
                </a:lnTo>
                <a:lnTo>
                  <a:pt x="2684541" y="30970"/>
                </a:lnTo>
                <a:lnTo>
                  <a:pt x="2720934" y="53539"/>
                </a:lnTo>
                <a:lnTo>
                  <a:pt x="2753296" y="81279"/>
                </a:lnTo>
                <a:lnTo>
                  <a:pt x="2781056" y="113623"/>
                </a:lnTo>
                <a:lnTo>
                  <a:pt x="2803641" y="149999"/>
                </a:lnTo>
                <a:lnTo>
                  <a:pt x="2820482" y="189837"/>
                </a:lnTo>
                <a:lnTo>
                  <a:pt x="2831005" y="232568"/>
                </a:lnTo>
                <a:lnTo>
                  <a:pt x="2834639" y="277621"/>
                </a:lnTo>
                <a:lnTo>
                  <a:pt x="2834639" y="1388236"/>
                </a:lnTo>
                <a:lnTo>
                  <a:pt x="2831005" y="1433259"/>
                </a:lnTo>
                <a:lnTo>
                  <a:pt x="2820482" y="1475972"/>
                </a:lnTo>
                <a:lnTo>
                  <a:pt x="2803641" y="1515803"/>
                </a:lnTo>
                <a:lnTo>
                  <a:pt x="2781056" y="1552180"/>
                </a:lnTo>
                <a:lnTo>
                  <a:pt x="2753296" y="1584531"/>
                </a:lnTo>
                <a:lnTo>
                  <a:pt x="2720934" y="1612283"/>
                </a:lnTo>
                <a:lnTo>
                  <a:pt x="2684541" y="1634864"/>
                </a:lnTo>
                <a:lnTo>
                  <a:pt x="2644688" y="1651702"/>
                </a:lnTo>
                <a:lnTo>
                  <a:pt x="2601948" y="1662224"/>
                </a:lnTo>
                <a:lnTo>
                  <a:pt x="2556890" y="1665858"/>
                </a:lnTo>
                <a:lnTo>
                  <a:pt x="277621" y="1665858"/>
                </a:lnTo>
                <a:lnTo>
                  <a:pt x="232599" y="1662224"/>
                </a:lnTo>
                <a:lnTo>
                  <a:pt x="189886" y="1651702"/>
                </a:lnTo>
                <a:lnTo>
                  <a:pt x="150055" y="1634864"/>
                </a:lnTo>
                <a:lnTo>
                  <a:pt x="113678" y="1612283"/>
                </a:lnTo>
                <a:lnTo>
                  <a:pt x="81327" y="1584531"/>
                </a:lnTo>
                <a:lnTo>
                  <a:pt x="53575" y="1552180"/>
                </a:lnTo>
                <a:lnTo>
                  <a:pt x="30994" y="1515803"/>
                </a:lnTo>
                <a:lnTo>
                  <a:pt x="14156" y="1475972"/>
                </a:lnTo>
                <a:lnTo>
                  <a:pt x="3634" y="1433259"/>
                </a:lnTo>
                <a:lnTo>
                  <a:pt x="0" y="1388236"/>
                </a:lnTo>
                <a:lnTo>
                  <a:pt x="0" y="277621"/>
                </a:lnTo>
                <a:close/>
              </a:path>
            </a:pathLst>
          </a:custGeom>
          <a:ln w="38099">
            <a:solidFill>
              <a:srgbClr val="73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28" name="object 28"/>
          <p:cNvSpPr/>
          <p:nvPr/>
        </p:nvSpPr>
        <p:spPr>
          <a:xfrm>
            <a:off x="7516368" y="2977895"/>
            <a:ext cx="2330196" cy="90220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9" name="object 29"/>
          <p:cNvSpPr/>
          <p:nvPr/>
        </p:nvSpPr>
        <p:spPr>
          <a:xfrm>
            <a:off x="7447788" y="3465576"/>
            <a:ext cx="2348483" cy="90220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0" name="object 30"/>
          <p:cNvSpPr/>
          <p:nvPr/>
        </p:nvSpPr>
        <p:spPr>
          <a:xfrm>
            <a:off x="9259823" y="3465576"/>
            <a:ext cx="658368" cy="90220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1" name="object 31"/>
          <p:cNvSpPr txBox="1"/>
          <p:nvPr/>
        </p:nvSpPr>
        <p:spPr>
          <a:xfrm>
            <a:off x="7689342" y="3163202"/>
            <a:ext cx="1838960" cy="92075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</a:pP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Op</a:t>
            </a:r>
            <a:r>
              <a:rPr dirty="0" sz="3200" spc="5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nACC</a:t>
            </a:r>
            <a:endParaRPr sz="3200">
              <a:latin typeface="Trebuchet MS"/>
              <a:cs typeface="Trebuchet MS"/>
            </a:endParaRPr>
          </a:p>
          <a:p>
            <a:pPr algn="ctr">
              <a:lnSpc>
                <a:spcPct val="100000"/>
              </a:lnSpc>
            </a:pP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Dir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 spc="-5">
                <a:solidFill>
                  <a:srgbClr val="FFFFFF"/>
                </a:solidFill>
                <a:latin typeface="Trebuchet MS"/>
                <a:cs typeface="Trebuchet MS"/>
              </a:rPr>
              <a:t>ctiv</a:t>
            </a:r>
            <a:r>
              <a:rPr dirty="0" sz="3200" spc="1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32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3200">
              <a:latin typeface="Trebuchet MS"/>
              <a:cs typeface="Trebuchet MS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7627746" y="4723515"/>
            <a:ext cx="1958975" cy="5848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281940" marR="5080" indent="-269875">
              <a:lnSpc>
                <a:spcPct val="100000"/>
              </a:lnSpc>
            </a:pPr>
            <a:r>
              <a:rPr dirty="0" sz="2000" spc="-1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il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y</a:t>
            </a:r>
            <a:r>
              <a:rPr dirty="0" sz="2000" spc="-114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cel</a:t>
            </a:r>
            <a:r>
              <a:rPr dirty="0" sz="2000" spc="-15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ra</a:t>
            </a:r>
            <a:r>
              <a:rPr dirty="0" sz="2000" spc="-15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Appli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tio</a:t>
            </a:r>
            <a:r>
              <a:rPr dirty="0" sz="2000" spc="-10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4945634" y="3617721"/>
            <a:ext cx="1182166" cy="74256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34" name="object 34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823720">
              <a:lnSpc>
                <a:spcPts val="4530"/>
              </a:lnSpc>
            </a:pPr>
            <a:r>
              <a:rPr dirty="0"/>
              <a:t>ANALOGY</a:t>
            </a:r>
            <a:r>
              <a:rPr dirty="0" spc="-10"/>
              <a:t> </a:t>
            </a:r>
            <a:r>
              <a:rPr dirty="0"/>
              <a:t>TO</a:t>
            </a:r>
            <a:r>
              <a:rPr dirty="0" spc="-20"/>
              <a:t> </a:t>
            </a:r>
            <a:r>
              <a:rPr dirty="0" spc="-5"/>
              <a:t>HPC</a:t>
            </a:r>
          </a:p>
        </p:txBody>
      </p:sp>
      <p:sp>
        <p:nvSpPr>
          <p:cNvPr id="7" name="object 7"/>
          <p:cNvSpPr txBox="1"/>
          <p:nvPr/>
        </p:nvSpPr>
        <p:spPr>
          <a:xfrm>
            <a:off x="3011804" y="945947"/>
            <a:ext cx="504698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45"/>
              </a:lnSpc>
            </a:pP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cuDN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N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lib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ra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y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pri</a:t>
            </a:r>
            <a:r>
              <a:rPr dirty="0" sz="1800" spc="5">
                <a:solidFill>
                  <a:srgbClr val="409935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itive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p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learning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56990" y="1477517"/>
            <a:ext cx="3285490" cy="1527810"/>
          </a:xfrm>
          <a:prstGeom prst="rect">
            <a:avLst/>
          </a:prstGeom>
          <a:solidFill>
            <a:srgbClr val="F4811F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63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Applica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ti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 marL="497205" marR="489584" indent="-2540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Fluid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Dyna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ics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 Com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uta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iona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hys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005583" y="3623183"/>
            <a:ext cx="7147559" cy="0"/>
          </a:xfrm>
          <a:custGeom>
            <a:avLst/>
            <a:gdLst/>
            <a:ahLst/>
            <a:cxnLst/>
            <a:rect l="l" t="t" r="r" b="b"/>
            <a:pathLst>
              <a:path w="7147559" h="0">
                <a:moveTo>
                  <a:pt x="0" y="0"/>
                </a:moveTo>
                <a:lnTo>
                  <a:pt x="7147052" y="0"/>
                </a:lnTo>
              </a:path>
            </a:pathLst>
          </a:custGeom>
          <a:ln w="25400">
            <a:solidFill>
              <a:srgbClr val="FFFF00"/>
            </a:solidFill>
            <a:prstDash val="lgDash"/>
          </a:ln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3937380" y="4546650"/>
            <a:ext cx="1339850" cy="1096010"/>
          </a:xfrm>
          <a:prstGeom prst="rect">
            <a:avLst/>
          </a:prstGeom>
          <a:solidFill>
            <a:srgbClr val="0D4D77"/>
          </a:solidFill>
        </p:spPr>
        <p:txBody>
          <a:bodyPr wrap="square" lIns="0" tIns="0" rIns="0" bIns="0" rtlCol="0" vert="horz">
            <a:spAutoFit/>
          </a:bodyPr>
          <a:lstStyle/>
          <a:p>
            <a:pPr marL="147320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IB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9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w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e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r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005583" y="4546650"/>
            <a:ext cx="1636395" cy="1096010"/>
          </a:xfrm>
          <a:prstGeom prst="rect">
            <a:avLst/>
          </a:prstGeom>
          <a:solidFill>
            <a:srgbClr val="0D4D77"/>
          </a:solidFill>
        </p:spPr>
        <p:txBody>
          <a:bodyPr wrap="square" lIns="0" tIns="0" rIns="0" bIns="0" rtlCol="0" vert="horz">
            <a:spAutoFit/>
          </a:bodyPr>
          <a:lstStyle/>
          <a:p>
            <a:pPr marL="29400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Inte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l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CPUs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005583" y="3784282"/>
            <a:ext cx="3272154" cy="549910"/>
          </a:xfrm>
          <a:prstGeom prst="rect">
            <a:avLst/>
          </a:prstGeom>
          <a:solidFill>
            <a:srgbClr val="0D4D77"/>
          </a:solidFill>
          <a:ln w="25399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762000" marR="730885" indent="-22860">
              <a:lnSpc>
                <a:spcPct val="100000"/>
              </a:lnSpc>
            </a:pPr>
            <a:r>
              <a:rPr dirty="0" sz="1800" spc="-145">
                <a:solidFill>
                  <a:srgbClr val="FFFFFF"/>
                </a:solidFill>
                <a:latin typeface="Trebuchet MS"/>
                <a:cs typeface="Trebuchet MS"/>
              </a:rPr>
              <a:t>V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ariou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1800" spc="-3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BLAS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</a:t>
            </a:r>
            <a:r>
              <a:rPr dirty="0" sz="1800" spc="5">
                <a:solidFill>
                  <a:srgbClr val="FFFFFF"/>
                </a:solidFill>
                <a:latin typeface="Trebuchet MS"/>
                <a:cs typeface="Trebuchet MS"/>
              </a:rPr>
              <a:t>m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plem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entatio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ns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694045" y="3784282"/>
            <a:ext cx="3458845" cy="549910"/>
          </a:xfrm>
          <a:prstGeom prst="rect">
            <a:avLst/>
          </a:prstGeom>
          <a:solidFill>
            <a:srgbClr val="76B800"/>
          </a:solidFill>
          <a:ln w="25399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908685">
              <a:lnSpc>
                <a:spcPct val="100000"/>
              </a:lnSpc>
            </a:pP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cuBL</a:t>
            </a:r>
            <a:r>
              <a:rPr dirty="0" sz="1800" spc="-1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/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VBL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837813" y="3116211"/>
            <a:ext cx="3304540" cy="344170"/>
          </a:xfrm>
          <a:prstGeom prst="rect">
            <a:avLst/>
          </a:prstGeom>
          <a:solidFill>
            <a:srgbClr val="F4811F"/>
          </a:solidFill>
          <a:ln w="25400">
            <a:solidFill>
              <a:srgbClr val="FFFF00"/>
            </a:solidFill>
          </a:ln>
        </p:spPr>
        <p:txBody>
          <a:bodyPr wrap="square" lIns="0" tIns="0" rIns="0" bIns="0" rtlCol="0" vert="horz">
            <a:spAutoFit/>
          </a:bodyPr>
          <a:lstStyle/>
          <a:p>
            <a:pPr marL="413384">
              <a:lnSpc>
                <a:spcPct val="100000"/>
              </a:lnSpc>
            </a:pP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BLAS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stand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ar</a:t>
            </a:r>
            <a:r>
              <a:rPr dirty="0" sz="1800">
                <a:solidFill>
                  <a:srgbClr val="FFFFFF"/>
                </a:solidFill>
                <a:latin typeface="Trebuchet MS"/>
                <a:cs typeface="Trebuchet MS"/>
              </a:rPr>
              <a:t>d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inter</a:t>
            </a:r>
            <a:r>
              <a:rPr dirty="0" sz="1800" spc="-10">
                <a:solidFill>
                  <a:srgbClr val="FFFFFF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FFFFFF"/>
                </a:solidFill>
                <a:latin typeface="Trebuchet MS"/>
                <a:cs typeface="Trebuchet MS"/>
              </a:rPr>
              <a:t>ace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4045" y="4546637"/>
            <a:ext cx="3458845" cy="1082040"/>
          </a:xfrm>
          <a:custGeom>
            <a:avLst/>
            <a:gdLst/>
            <a:ahLst/>
            <a:cxnLst/>
            <a:rect l="l" t="t" r="r" b="b"/>
            <a:pathLst>
              <a:path w="3458845" h="1082039">
                <a:moveTo>
                  <a:pt x="0" y="1081887"/>
                </a:moveTo>
                <a:lnTo>
                  <a:pt x="3458591" y="1081887"/>
                </a:lnTo>
                <a:lnTo>
                  <a:pt x="3458591" y="0"/>
                </a:lnTo>
                <a:lnTo>
                  <a:pt x="0" y="0"/>
                </a:lnTo>
                <a:lnTo>
                  <a:pt x="0" y="1081887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6660515" y="4692967"/>
            <a:ext cx="1525905" cy="80391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ctr">
              <a:lnSpc>
                <a:spcPct val="100000"/>
              </a:lnSpc>
              <a:tabLst>
                <a:tab pos="941705" algn="l"/>
              </a:tabLst>
            </a:pPr>
            <a:r>
              <a:rPr dirty="0" sz="2000" spc="-254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esl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 spc="-90">
                <a:solidFill>
                  <a:srgbClr val="FFFFFF"/>
                </a:solidFill>
                <a:latin typeface="Trebuchet MS"/>
                <a:cs typeface="Trebuchet MS"/>
              </a:rPr>
              <a:t>T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itan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22"/>
              </a:spcBef>
            </a:pPr>
            <a:endParaRPr sz="1650">
              <a:latin typeface="Times New Roman"/>
              <a:cs typeface="Times New Roman"/>
            </a:endParaRPr>
          </a:p>
          <a:p>
            <a:pPr algn="ctr">
              <a:lnSpc>
                <a:spcPts val="2385"/>
              </a:lnSpc>
              <a:tabLst>
                <a:tab pos="878840" algn="l"/>
              </a:tabLst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TK1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	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TX1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7" name="object 1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619760">
              <a:lnSpc>
                <a:spcPts val="4530"/>
              </a:lnSpc>
            </a:pPr>
            <a:r>
              <a:rPr dirty="0" spc="-5"/>
              <a:t>DEE</a:t>
            </a:r>
            <a:r>
              <a:rPr dirty="0"/>
              <a:t>P</a:t>
            </a:r>
            <a:r>
              <a:rPr dirty="0" spc="10"/>
              <a:t> </a:t>
            </a:r>
            <a:r>
              <a:rPr dirty="0" spc="-5"/>
              <a:t>LEARNIN</a:t>
            </a:r>
            <a:r>
              <a:rPr dirty="0"/>
              <a:t>G</a:t>
            </a:r>
            <a:r>
              <a:rPr dirty="0" spc="15"/>
              <a:t> </a:t>
            </a:r>
            <a:r>
              <a:rPr dirty="0" spc="-5"/>
              <a:t>WI</a:t>
            </a:r>
            <a:r>
              <a:rPr dirty="0" spc="-15"/>
              <a:t>T</a:t>
            </a:r>
            <a:r>
              <a:rPr dirty="0"/>
              <a:t>H</a:t>
            </a:r>
            <a:r>
              <a:rPr dirty="0" spc="5"/>
              <a:t> </a:t>
            </a: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DNN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3011804" y="945947"/>
            <a:ext cx="504698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ts val="2145"/>
              </a:lnSpc>
            </a:pP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cuDN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N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a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lib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ra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y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 pri</a:t>
            </a:r>
            <a:r>
              <a:rPr dirty="0" sz="1800" spc="5">
                <a:solidFill>
                  <a:srgbClr val="409935"/>
                </a:solidFill>
                <a:latin typeface="Trebuchet MS"/>
                <a:cs typeface="Trebuchet MS"/>
              </a:rPr>
              <a:t>m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itive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 spc="-10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d</a:t>
            </a:r>
            <a:r>
              <a:rPr dirty="0" sz="1800" spc="-5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p</a:t>
            </a:r>
            <a:r>
              <a:rPr dirty="0" sz="18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1800">
                <a:solidFill>
                  <a:srgbClr val="409935"/>
                </a:solidFill>
                <a:latin typeface="Trebuchet MS"/>
                <a:cs typeface="Trebuchet MS"/>
              </a:rPr>
              <a:t>learning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3114675" y="2427985"/>
            <a:ext cx="4826000" cy="1931035"/>
          </a:xfrm>
          <a:custGeom>
            <a:avLst/>
            <a:gdLst/>
            <a:ahLst/>
            <a:cxnLst/>
            <a:rect l="l" t="t" r="r" b="b"/>
            <a:pathLst>
              <a:path w="4826000" h="1931035">
                <a:moveTo>
                  <a:pt x="0" y="1930781"/>
                </a:moveTo>
                <a:lnTo>
                  <a:pt x="4826000" y="1930781"/>
                </a:lnTo>
                <a:lnTo>
                  <a:pt x="4826000" y="0"/>
                </a:lnTo>
                <a:lnTo>
                  <a:pt x="0" y="0"/>
                </a:lnTo>
                <a:lnTo>
                  <a:pt x="0" y="1930781"/>
                </a:lnTo>
                <a:close/>
              </a:path>
            </a:pathLst>
          </a:custGeom>
          <a:solidFill>
            <a:srgbClr val="959595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3037839" y="5035905"/>
            <a:ext cx="4893310" cy="634365"/>
          </a:xfrm>
          <a:custGeom>
            <a:avLst/>
            <a:gdLst/>
            <a:ahLst/>
            <a:cxnLst/>
            <a:rect l="l" t="t" r="r" b="b"/>
            <a:pathLst>
              <a:path w="4893309" h="634364">
                <a:moveTo>
                  <a:pt x="0" y="633742"/>
                </a:moveTo>
                <a:lnTo>
                  <a:pt x="4893056" y="633742"/>
                </a:lnTo>
                <a:lnTo>
                  <a:pt x="4893056" y="0"/>
                </a:lnTo>
                <a:lnTo>
                  <a:pt x="0" y="0"/>
                </a:lnTo>
                <a:lnTo>
                  <a:pt x="0" y="633742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/>
          <p:nvPr/>
        </p:nvSpPr>
        <p:spPr>
          <a:xfrm>
            <a:off x="3037839" y="5035905"/>
            <a:ext cx="4893310" cy="634365"/>
          </a:xfrm>
          <a:custGeom>
            <a:avLst/>
            <a:gdLst/>
            <a:ahLst/>
            <a:cxnLst/>
            <a:rect l="l" t="t" r="r" b="b"/>
            <a:pathLst>
              <a:path w="4893309" h="634364">
                <a:moveTo>
                  <a:pt x="0" y="633742"/>
                </a:moveTo>
                <a:lnTo>
                  <a:pt x="4893056" y="633742"/>
                </a:lnTo>
                <a:lnTo>
                  <a:pt x="4893056" y="0"/>
                </a:lnTo>
                <a:lnTo>
                  <a:pt x="0" y="0"/>
                </a:lnTo>
                <a:lnTo>
                  <a:pt x="0" y="633742"/>
                </a:lnTo>
                <a:close/>
              </a:path>
            </a:pathLst>
          </a:custGeom>
          <a:ln w="25399">
            <a:solidFill>
              <a:srgbClr val="76B800"/>
            </a:solidFill>
          </a:ln>
        </p:spPr>
        <p:txBody>
          <a:bodyPr wrap="square" lIns="0" tIns="0" rIns="0" bIns="0" rtlCol="0"/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5135626" y="5220412"/>
            <a:ext cx="697865" cy="3048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860"/>
              </a:lnSpc>
            </a:pP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GP</a:t>
            </a:r>
            <a:r>
              <a:rPr dirty="0" sz="2400" spc="5">
                <a:solidFill>
                  <a:srgbClr val="FFFFFF"/>
                </a:solidFill>
                <a:latin typeface="Trebuchet MS"/>
                <a:cs typeface="Trebuchet MS"/>
              </a:rPr>
              <a:t>U</a:t>
            </a:r>
            <a:r>
              <a:rPr dirty="0" sz="2400" spc="-5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400">
              <a:latin typeface="Trebuchet MS"/>
              <a:cs typeface="Trebuchet M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3576573" y="4358766"/>
            <a:ext cx="715645" cy="680720"/>
          </a:xfrm>
          <a:custGeom>
            <a:avLst/>
            <a:gdLst/>
            <a:ahLst/>
            <a:cxnLst/>
            <a:rect l="l" t="t" r="r" b="b"/>
            <a:pathLst>
              <a:path w="715645" h="680720">
                <a:moveTo>
                  <a:pt x="715263" y="340359"/>
                </a:moveTo>
                <a:lnTo>
                  <a:pt x="0" y="340359"/>
                </a:lnTo>
                <a:lnTo>
                  <a:pt x="357631" y="680732"/>
                </a:lnTo>
                <a:lnTo>
                  <a:pt x="715263" y="340359"/>
                </a:lnTo>
                <a:close/>
              </a:path>
              <a:path w="715645" h="680720">
                <a:moveTo>
                  <a:pt x="536448" y="0"/>
                </a:moveTo>
                <a:lnTo>
                  <a:pt x="178815" y="0"/>
                </a:lnTo>
                <a:lnTo>
                  <a:pt x="178815" y="340359"/>
                </a:lnTo>
                <a:lnTo>
                  <a:pt x="536448" y="340359"/>
                </a:lnTo>
                <a:lnTo>
                  <a:pt x="536448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3" name="object 13"/>
          <p:cNvSpPr/>
          <p:nvPr/>
        </p:nvSpPr>
        <p:spPr>
          <a:xfrm>
            <a:off x="4608703" y="4358766"/>
            <a:ext cx="715645" cy="677545"/>
          </a:xfrm>
          <a:custGeom>
            <a:avLst/>
            <a:gdLst/>
            <a:ahLst/>
            <a:cxnLst/>
            <a:rect l="l" t="t" r="r" b="b"/>
            <a:pathLst>
              <a:path w="715645" h="677545">
                <a:moveTo>
                  <a:pt x="715137" y="338581"/>
                </a:moveTo>
                <a:lnTo>
                  <a:pt x="0" y="338581"/>
                </a:lnTo>
                <a:lnTo>
                  <a:pt x="357505" y="677138"/>
                </a:lnTo>
                <a:lnTo>
                  <a:pt x="715137" y="338581"/>
                </a:lnTo>
                <a:close/>
              </a:path>
              <a:path w="715645" h="677545">
                <a:moveTo>
                  <a:pt x="536321" y="0"/>
                </a:moveTo>
                <a:lnTo>
                  <a:pt x="178816" y="0"/>
                </a:lnTo>
                <a:lnTo>
                  <a:pt x="178816" y="338581"/>
                </a:lnTo>
                <a:lnTo>
                  <a:pt x="536321" y="338581"/>
                </a:lnTo>
                <a:lnTo>
                  <a:pt x="536321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4" name="object 14"/>
          <p:cNvSpPr/>
          <p:nvPr/>
        </p:nvSpPr>
        <p:spPr>
          <a:xfrm>
            <a:off x="5661914" y="4358766"/>
            <a:ext cx="715645" cy="680720"/>
          </a:xfrm>
          <a:custGeom>
            <a:avLst/>
            <a:gdLst/>
            <a:ahLst/>
            <a:cxnLst/>
            <a:rect l="l" t="t" r="r" b="b"/>
            <a:pathLst>
              <a:path w="715645" h="680720">
                <a:moveTo>
                  <a:pt x="715137" y="340359"/>
                </a:moveTo>
                <a:lnTo>
                  <a:pt x="0" y="340359"/>
                </a:lnTo>
                <a:lnTo>
                  <a:pt x="357632" y="680732"/>
                </a:lnTo>
                <a:lnTo>
                  <a:pt x="715137" y="340359"/>
                </a:lnTo>
                <a:close/>
              </a:path>
              <a:path w="715645" h="680720">
                <a:moveTo>
                  <a:pt x="536321" y="0"/>
                </a:moveTo>
                <a:lnTo>
                  <a:pt x="178815" y="0"/>
                </a:lnTo>
                <a:lnTo>
                  <a:pt x="178815" y="340359"/>
                </a:lnTo>
                <a:lnTo>
                  <a:pt x="536321" y="340359"/>
                </a:lnTo>
                <a:lnTo>
                  <a:pt x="536321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5" name="object 15"/>
          <p:cNvSpPr/>
          <p:nvPr/>
        </p:nvSpPr>
        <p:spPr>
          <a:xfrm>
            <a:off x="6713601" y="4358766"/>
            <a:ext cx="715645" cy="680720"/>
          </a:xfrm>
          <a:custGeom>
            <a:avLst/>
            <a:gdLst/>
            <a:ahLst/>
            <a:cxnLst/>
            <a:rect l="l" t="t" r="r" b="b"/>
            <a:pathLst>
              <a:path w="715645" h="680720">
                <a:moveTo>
                  <a:pt x="715264" y="340359"/>
                </a:moveTo>
                <a:lnTo>
                  <a:pt x="0" y="340359"/>
                </a:lnTo>
                <a:lnTo>
                  <a:pt x="357631" y="680732"/>
                </a:lnTo>
                <a:lnTo>
                  <a:pt x="715264" y="340359"/>
                </a:lnTo>
                <a:close/>
              </a:path>
              <a:path w="715645" h="680720">
                <a:moveTo>
                  <a:pt x="536448" y="0"/>
                </a:moveTo>
                <a:lnTo>
                  <a:pt x="178816" y="0"/>
                </a:lnTo>
                <a:lnTo>
                  <a:pt x="178816" y="340359"/>
                </a:lnTo>
                <a:lnTo>
                  <a:pt x="536448" y="340359"/>
                </a:lnTo>
                <a:lnTo>
                  <a:pt x="536448" y="0"/>
                </a:lnTo>
                <a:close/>
              </a:path>
            </a:pathLst>
          </a:custGeom>
          <a:solidFill>
            <a:srgbClr val="505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6" name="object 16"/>
          <p:cNvSpPr/>
          <p:nvPr/>
        </p:nvSpPr>
        <p:spPr>
          <a:xfrm>
            <a:off x="3037839" y="4589005"/>
            <a:ext cx="4893310" cy="248285"/>
          </a:xfrm>
          <a:custGeom>
            <a:avLst/>
            <a:gdLst/>
            <a:ahLst/>
            <a:cxnLst/>
            <a:rect l="l" t="t" r="r" b="b"/>
            <a:pathLst>
              <a:path w="4893309" h="248285">
                <a:moveTo>
                  <a:pt x="0" y="248043"/>
                </a:moveTo>
                <a:lnTo>
                  <a:pt x="4893056" y="248043"/>
                </a:lnTo>
                <a:lnTo>
                  <a:pt x="4893056" y="0"/>
                </a:lnTo>
                <a:lnTo>
                  <a:pt x="0" y="0"/>
                </a:lnTo>
                <a:lnTo>
                  <a:pt x="0" y="248043"/>
                </a:lnTo>
                <a:close/>
              </a:path>
            </a:pathLst>
          </a:custGeom>
          <a:solidFill>
            <a:srgbClr val="92D05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17" name="object 17"/>
          <p:cNvSpPr txBox="1"/>
          <p:nvPr/>
        </p:nvSpPr>
        <p:spPr>
          <a:xfrm>
            <a:off x="5098541" y="4590097"/>
            <a:ext cx="771525" cy="28067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 spc="-5">
                <a:latin typeface="Trebuchet MS"/>
                <a:cs typeface="Trebuchet MS"/>
              </a:rPr>
              <a:t>cu</a:t>
            </a:r>
            <a:r>
              <a:rPr dirty="0" sz="2000" spc="-10">
                <a:latin typeface="Trebuchet MS"/>
                <a:cs typeface="Trebuchet MS"/>
              </a:rPr>
              <a:t>D</a:t>
            </a:r>
            <a:r>
              <a:rPr dirty="0" sz="2000" spc="-5">
                <a:latin typeface="Trebuchet MS"/>
                <a:cs typeface="Trebuchet MS"/>
              </a:rPr>
              <a:t>NN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18" name="object 18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1212024" rIns="0" bIns="0" rtlCol="0" vert="horz">
            <a:spAutoFit/>
          </a:bodyPr>
          <a:lstStyle/>
          <a:p>
            <a:pPr algn="ctr" marL="82550" marR="48260">
              <a:lnSpc>
                <a:spcPct val="100000"/>
              </a:lnSpc>
            </a:pPr>
            <a:r>
              <a:rPr dirty="0" sz="1800">
                <a:solidFill>
                  <a:srgbClr val="252525"/>
                </a:solidFill>
              </a:rPr>
              <a:t>Fram</a:t>
            </a:r>
            <a:r>
              <a:rPr dirty="0" sz="1800" spc="-5">
                <a:solidFill>
                  <a:srgbClr val="252525"/>
                </a:solidFill>
              </a:rPr>
              <a:t>e</a:t>
            </a:r>
            <a:r>
              <a:rPr dirty="0" sz="1800" spc="5">
                <a:solidFill>
                  <a:srgbClr val="252525"/>
                </a:solidFill>
              </a:rPr>
              <a:t>w</a:t>
            </a:r>
            <a:r>
              <a:rPr dirty="0" sz="1800" spc="-15">
                <a:solidFill>
                  <a:srgbClr val="252525"/>
                </a:solidFill>
              </a:rPr>
              <a:t>o</a:t>
            </a:r>
            <a:r>
              <a:rPr dirty="0" sz="1800">
                <a:solidFill>
                  <a:srgbClr val="252525"/>
                </a:solidFill>
              </a:rPr>
              <a:t>rks</a:t>
            </a:r>
            <a:endParaRPr sz="1800"/>
          </a:p>
        </p:txBody>
      </p:sp>
      <p:sp>
        <p:nvSpPr>
          <p:cNvPr id="19" name="object 19"/>
          <p:cNvSpPr txBox="1"/>
          <p:nvPr/>
        </p:nvSpPr>
        <p:spPr>
          <a:xfrm>
            <a:off x="3114675" y="1522653"/>
            <a:ext cx="4846955" cy="758190"/>
          </a:xfrm>
          <a:prstGeom prst="rect">
            <a:avLst/>
          </a:prstGeom>
          <a:solidFill>
            <a:srgbClr val="505050"/>
          </a:solidFill>
        </p:spPr>
        <p:txBody>
          <a:bodyPr wrap="square" lIns="0" tIns="0" rIns="0" bIns="0" rtlCol="0" vert="horz">
            <a:spAutoFit/>
          </a:bodyPr>
          <a:lstStyle/>
          <a:p>
            <a:pPr algn="ctr" marL="1905">
              <a:lnSpc>
                <a:spcPct val="100000"/>
              </a:lnSpc>
            </a:pP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Appli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c</a:t>
            </a:r>
            <a:r>
              <a:rPr dirty="0" sz="2000" spc="5">
                <a:solidFill>
                  <a:srgbClr val="FFFFFF"/>
                </a:solidFill>
                <a:latin typeface="Trebuchet MS"/>
                <a:cs typeface="Trebuchet MS"/>
              </a:rPr>
              <a:t>a</a:t>
            </a:r>
            <a:r>
              <a:rPr dirty="0" sz="2000" spc="-5">
                <a:solidFill>
                  <a:srgbClr val="FFFFFF"/>
                </a:solidFill>
                <a:latin typeface="Trebuchet MS"/>
                <a:cs typeface="Trebuchet MS"/>
              </a:rPr>
              <a:t>tio</a:t>
            </a:r>
            <a:r>
              <a:rPr dirty="0" sz="2000" spc="-10">
                <a:solidFill>
                  <a:srgbClr val="FFFFFF"/>
                </a:solidFill>
                <a:latin typeface="Trebuchet MS"/>
                <a:cs typeface="Trebuchet MS"/>
              </a:rPr>
              <a:t>n</a:t>
            </a:r>
            <a:r>
              <a:rPr dirty="0" sz="2000">
                <a:solidFill>
                  <a:srgbClr val="FFFFFF"/>
                </a:solidFill>
                <a:latin typeface="Trebuchet MS"/>
                <a:cs typeface="Trebuchet MS"/>
              </a:rPr>
              <a:t>s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5527675" y="3692868"/>
            <a:ext cx="1444117" cy="3321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1" name="object 21"/>
          <p:cNvSpPr/>
          <p:nvPr/>
        </p:nvSpPr>
        <p:spPr>
          <a:xfrm>
            <a:off x="4012438" y="2908998"/>
            <a:ext cx="1213421" cy="58032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2" name="object 22"/>
          <p:cNvSpPr/>
          <p:nvPr/>
        </p:nvSpPr>
        <p:spPr>
          <a:xfrm>
            <a:off x="5562219" y="2940481"/>
            <a:ext cx="1403857" cy="58033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3" name="object 23"/>
          <p:cNvSpPr/>
          <p:nvPr/>
        </p:nvSpPr>
        <p:spPr>
          <a:xfrm>
            <a:off x="4047235" y="3641153"/>
            <a:ext cx="1276603" cy="4681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24" name="object 24"/>
          <p:cNvSpPr txBox="1"/>
          <p:nvPr/>
        </p:nvSpPr>
        <p:spPr>
          <a:xfrm>
            <a:off x="3439667" y="5300625"/>
            <a:ext cx="50927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1800" spc="-235">
                <a:solidFill>
                  <a:srgbClr val="5A5A5A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5A5A5A"/>
                </a:solidFill>
                <a:latin typeface="Trebuchet MS"/>
                <a:cs typeface="Trebuchet MS"/>
              </a:rPr>
              <a:t>e</a:t>
            </a:r>
            <a:r>
              <a:rPr dirty="0" sz="1800">
                <a:solidFill>
                  <a:srgbClr val="5A5A5A"/>
                </a:solidFill>
                <a:latin typeface="Trebuchet MS"/>
                <a:cs typeface="Trebuchet MS"/>
              </a:rPr>
              <a:t>s</a:t>
            </a:r>
            <a:r>
              <a:rPr dirty="0" sz="1800">
                <a:solidFill>
                  <a:srgbClr val="5A5A5A"/>
                </a:solidFill>
                <a:latin typeface="Trebuchet MS"/>
                <a:cs typeface="Trebuchet MS"/>
              </a:rPr>
              <a:t>la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7" name="object 27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</a:p>
        </p:txBody>
      </p:sp>
      <p:sp>
        <p:nvSpPr>
          <p:cNvPr id="25" name="object 25"/>
          <p:cNvSpPr txBox="1"/>
          <p:nvPr/>
        </p:nvSpPr>
        <p:spPr>
          <a:xfrm>
            <a:off x="4290059" y="5302817"/>
            <a:ext cx="463550" cy="22923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1800" spc="-5">
                <a:solidFill>
                  <a:srgbClr val="5A5A5A"/>
                </a:solidFill>
                <a:latin typeface="Trebuchet MS"/>
                <a:cs typeface="Trebuchet MS"/>
              </a:rPr>
              <a:t>T</a:t>
            </a:r>
            <a:r>
              <a:rPr dirty="0" sz="1800" spc="-10">
                <a:solidFill>
                  <a:srgbClr val="5A5A5A"/>
                </a:solidFill>
                <a:latin typeface="Trebuchet MS"/>
                <a:cs typeface="Trebuchet MS"/>
              </a:rPr>
              <a:t>X</a:t>
            </a:r>
            <a:r>
              <a:rPr dirty="0" sz="1800" spc="-5">
                <a:solidFill>
                  <a:srgbClr val="5A5A5A"/>
                </a:solidFill>
                <a:latin typeface="Trebuchet MS"/>
                <a:cs typeface="Trebuchet MS"/>
              </a:rPr>
              <a:t>-</a:t>
            </a:r>
            <a:r>
              <a:rPr dirty="0" sz="1800">
                <a:solidFill>
                  <a:srgbClr val="5A5A5A"/>
                </a:solidFill>
                <a:latin typeface="Trebuchet MS"/>
                <a:cs typeface="Trebuchet MS"/>
              </a:rPr>
              <a:t>1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464808" y="5288433"/>
            <a:ext cx="524510" cy="2286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>
              <a:lnSpc>
                <a:spcPts val="2145"/>
              </a:lnSpc>
            </a:pPr>
            <a:r>
              <a:rPr dirty="0" sz="1800" spc="-80">
                <a:solidFill>
                  <a:srgbClr val="5A5A5A"/>
                </a:solidFill>
                <a:latin typeface="Trebuchet MS"/>
                <a:cs typeface="Trebuchet MS"/>
              </a:rPr>
              <a:t>T</a:t>
            </a:r>
            <a:r>
              <a:rPr dirty="0" sz="1800" spc="-5">
                <a:solidFill>
                  <a:srgbClr val="5A5A5A"/>
                </a:solidFill>
                <a:latin typeface="Trebuchet MS"/>
                <a:cs typeface="Trebuchet MS"/>
              </a:rPr>
              <a:t>itan</a:t>
            </a:r>
            <a:endParaRPr sz="18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38988" rIns="0" bIns="0" rtlCol="0" vert="horz">
            <a:spAutoFit/>
          </a:bodyPr>
          <a:lstStyle/>
          <a:p>
            <a:pPr marL="1073785">
              <a:lnSpc>
                <a:spcPct val="100000"/>
              </a:lnSpc>
            </a:pPr>
            <a:r>
              <a:rPr dirty="0"/>
              <a:t>ANNOUNCING</a:t>
            </a:r>
            <a:r>
              <a:rPr dirty="0" spc="-20"/>
              <a:t> </a:t>
            </a:r>
            <a:r>
              <a:rPr dirty="0" sz="3200"/>
              <a:t>C</a:t>
            </a:r>
            <a:r>
              <a:rPr dirty="0" sz="3200" spc="-5"/>
              <a:t>U</a:t>
            </a:r>
            <a:r>
              <a:rPr dirty="0" spc="-5"/>
              <a:t>DN</a:t>
            </a:r>
            <a:r>
              <a:rPr dirty="0"/>
              <a:t>N</a:t>
            </a:r>
            <a:r>
              <a:rPr dirty="0" spc="-10"/>
              <a:t> </a:t>
            </a:r>
            <a:r>
              <a:rPr dirty="0" spc="-5"/>
              <a:t>V2</a:t>
            </a:r>
            <a:endParaRPr sz="3200"/>
          </a:p>
        </p:txBody>
      </p:sp>
      <p:sp>
        <p:nvSpPr>
          <p:cNvPr id="7" name="object 7"/>
          <p:cNvSpPr txBox="1"/>
          <p:nvPr/>
        </p:nvSpPr>
        <p:spPr>
          <a:xfrm>
            <a:off x="2108961" y="1371909"/>
            <a:ext cx="5996305" cy="2023745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cuDNN</a:t>
            </a:r>
            <a:r>
              <a:rPr dirty="0" sz="2000" spc="-3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V2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 spc="5">
                <a:solidFill>
                  <a:srgbClr val="409935"/>
                </a:solidFill>
                <a:latin typeface="Trebuchet MS"/>
                <a:cs typeface="Trebuchet MS"/>
              </a:rPr>
              <a:t>i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s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2000" spc="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cused</a:t>
            </a:r>
            <a:r>
              <a:rPr dirty="0" sz="2000" spc="-4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on</a:t>
            </a:r>
            <a:r>
              <a:rPr dirty="0" sz="20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…</a:t>
            </a:r>
            <a:endParaRPr sz="2000">
              <a:latin typeface="Trebuchet MS"/>
              <a:cs typeface="Trebuchet MS"/>
            </a:endParaRPr>
          </a:p>
          <a:p>
            <a:pPr marL="1383030" marR="2504440">
              <a:lnSpc>
                <a:spcPct val="180000"/>
              </a:lnSpc>
              <a:spcBef>
                <a:spcPts val="265"/>
              </a:spcBef>
              <a:tabLst>
                <a:tab pos="2975610" algn="l"/>
              </a:tabLst>
            </a:pPr>
            <a:r>
              <a:rPr dirty="0" sz="2000" spc="-100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erf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rm</a:t>
            </a:r>
            <a:r>
              <a:rPr dirty="0" sz="2000" spc="5">
                <a:solidFill>
                  <a:srgbClr val="BEBEBE"/>
                </a:solidFill>
                <a:latin typeface="Trebuchet MS"/>
                <a:cs typeface="Trebuchet MS"/>
              </a:rPr>
              <a:t>a</a:t>
            </a:r>
            <a:r>
              <a:rPr dirty="0" sz="2000" spc="-15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	</a:t>
            </a:r>
            <a:r>
              <a:rPr dirty="0" sz="2000" spc="-5">
                <a:solidFill>
                  <a:srgbClr val="409935"/>
                </a:solidFill>
                <a:latin typeface="Trebuchet MS"/>
                <a:cs typeface="Trebuchet MS"/>
              </a:rPr>
              <a:t>and,</a:t>
            </a:r>
            <a:r>
              <a:rPr dirty="0" sz="2000" spc="-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BEBEBE"/>
                </a:solidFill>
                <a:latin typeface="Trebuchet MS"/>
                <a:cs typeface="Trebuchet MS"/>
              </a:rPr>
              <a:t>Fea</a:t>
            </a:r>
            <a:r>
              <a:rPr dirty="0" sz="2000" spc="-5">
                <a:solidFill>
                  <a:srgbClr val="BEBEBE"/>
                </a:solidFill>
                <a:latin typeface="Trebuchet MS"/>
                <a:cs typeface="Trebuchet MS"/>
              </a:rPr>
              <a:t>tures</a:t>
            </a:r>
            <a:endParaRPr sz="2000">
              <a:latin typeface="Trebuchet MS"/>
              <a:cs typeface="Trebuchet MS"/>
            </a:endParaRPr>
          </a:p>
          <a:p>
            <a:pPr>
              <a:lnSpc>
                <a:spcPct val="100000"/>
              </a:lnSpc>
              <a:spcBef>
                <a:spcPts val="6"/>
              </a:spcBef>
            </a:pPr>
            <a:endParaRPr sz="2100">
              <a:latin typeface="Times New Roman"/>
              <a:cs typeface="Times New Roman"/>
            </a:endParaRPr>
          </a:p>
          <a:p>
            <a:pPr marL="1776730">
              <a:lnSpc>
                <a:spcPct val="100000"/>
              </a:lnSpc>
            </a:pP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…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f</a:t>
            </a:r>
            <a:r>
              <a:rPr dirty="0" sz="2000" spc="5">
                <a:solidFill>
                  <a:srgbClr val="409935"/>
                </a:solidFill>
                <a:latin typeface="Trebuchet MS"/>
                <a:cs typeface="Trebuchet MS"/>
              </a:rPr>
              <a:t>o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r</a:t>
            </a:r>
            <a:r>
              <a:rPr dirty="0" sz="20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the</a:t>
            </a:r>
            <a:r>
              <a:rPr dirty="0" sz="2000" spc="-3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deep</a:t>
            </a:r>
            <a:r>
              <a:rPr dirty="0" sz="2000" spc="-1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learning</a:t>
            </a:r>
            <a:r>
              <a:rPr dirty="0" sz="2000" spc="-35">
                <a:solidFill>
                  <a:srgbClr val="409935"/>
                </a:solidFill>
                <a:latin typeface="Trebuchet MS"/>
                <a:cs typeface="Trebuchet MS"/>
              </a:rPr>
              <a:t> 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pra</a:t>
            </a:r>
            <a:r>
              <a:rPr dirty="0" sz="2000" spc="5">
                <a:solidFill>
                  <a:srgbClr val="409935"/>
                </a:solidFill>
                <a:latin typeface="Trebuchet MS"/>
                <a:cs typeface="Trebuchet MS"/>
              </a:rPr>
              <a:t>c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tition</a:t>
            </a:r>
            <a:r>
              <a:rPr dirty="0" sz="2000" spc="-10">
                <a:solidFill>
                  <a:srgbClr val="409935"/>
                </a:solidFill>
                <a:latin typeface="Trebuchet MS"/>
                <a:cs typeface="Trebuchet MS"/>
              </a:rPr>
              <a:t>e</a:t>
            </a:r>
            <a:r>
              <a:rPr dirty="0" sz="2000">
                <a:solidFill>
                  <a:srgbClr val="409935"/>
                </a:solidFill>
                <a:latin typeface="Trebuchet MS"/>
                <a:cs typeface="Trebuchet MS"/>
              </a:rPr>
              <a:t>r!</a:t>
            </a:r>
            <a:endParaRPr sz="2000">
              <a:latin typeface="Trebuchet MS"/>
              <a:cs typeface="Trebuchet MS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4166870" y="3758691"/>
            <a:ext cx="2386076" cy="149885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3384041" y="5322672"/>
            <a:ext cx="4054475" cy="2540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Opti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m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ized</a:t>
            </a:r>
            <a:r>
              <a:rPr dirty="0" sz="1800" spc="-35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o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c</a:t>
            </a:r>
            <a:r>
              <a:rPr dirty="0" sz="1800" spc="-15" i="1">
                <a:solidFill>
                  <a:srgbClr val="BEBEBE"/>
                </a:solidFill>
                <a:latin typeface="Trebuchet MS"/>
                <a:cs typeface="Trebuchet MS"/>
              </a:rPr>
              <a:t>u</a:t>
            </a:r>
            <a:r>
              <a:rPr dirty="0" sz="1800" spc="-15" i="1">
                <a:solidFill>
                  <a:srgbClr val="BEBEBE"/>
                </a:solidFill>
                <a:latin typeface="Trebuchet MS"/>
                <a:cs typeface="Trebuchet MS"/>
              </a:rPr>
              <a:t>rr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n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an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d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f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u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t</a:t>
            </a:r>
            <a:r>
              <a:rPr dirty="0" sz="1800" spc="-15" i="1">
                <a:solidFill>
                  <a:srgbClr val="BEBEBE"/>
                </a:solidFill>
                <a:latin typeface="Trebuchet MS"/>
                <a:cs typeface="Trebuchet MS"/>
              </a:rPr>
              <a:t>u</a:t>
            </a:r>
            <a:r>
              <a:rPr dirty="0" sz="1800" spc="-15" i="1">
                <a:solidFill>
                  <a:srgbClr val="BEBEBE"/>
                </a:solidFill>
                <a:latin typeface="Trebuchet MS"/>
                <a:cs typeface="Trebuchet MS"/>
              </a:rPr>
              <a:t>r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e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 </a:t>
            </a:r>
            <a:r>
              <a:rPr dirty="0" sz="1800" spc="-10" i="1">
                <a:solidFill>
                  <a:srgbClr val="BEBEBE"/>
                </a:solidFill>
                <a:latin typeface="Trebuchet MS"/>
                <a:cs typeface="Trebuchet MS"/>
              </a:rPr>
              <a:t>G</a:t>
            </a:r>
            <a:r>
              <a:rPr dirty="0" sz="1800" i="1">
                <a:solidFill>
                  <a:srgbClr val="BEBEBE"/>
                </a:solidFill>
                <a:latin typeface="Trebuchet MS"/>
                <a:cs typeface="Trebuchet MS"/>
              </a:rPr>
              <a:t>P</a:t>
            </a:r>
            <a:r>
              <a:rPr dirty="0" sz="1800" spc="-5" i="1">
                <a:solidFill>
                  <a:srgbClr val="BEBEBE"/>
                </a:solidFill>
                <a:latin typeface="Trebuchet MS"/>
                <a:cs typeface="Trebuchet MS"/>
              </a:rPr>
              <a:t>Us</a:t>
            </a:r>
            <a:endParaRPr sz="1800">
              <a:latin typeface="Trebuchet MS"/>
              <a:cs typeface="Trebuchet MS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idx="7" sz="quarter"/>
          </p:nvPr>
        </p:nvSpPr>
        <p:spPr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81280">
              <a:lnSpc>
                <a:spcPct val="100000"/>
              </a:lnSpc>
            </a:pPr>
            <a:fld id="{81D60167-4931-47E6-BA6A-407CBD079E47}" type="slidenum">
              <a:rPr dirty="0"/>
              <a:t>5</a:t>
            </a:fld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0" y="0"/>
            <a:ext cx="0" cy="6172200"/>
          </a:xfrm>
          <a:custGeom>
            <a:avLst/>
            <a:gdLst/>
            <a:ahLst/>
            <a:cxnLst/>
            <a:rect l="l" t="t" r="r" b="b"/>
            <a:pathLst>
              <a:path w="0" h="6172200">
                <a:moveTo>
                  <a:pt x="0" y="6172200"/>
                </a:move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3" name="object 3"/>
          <p:cNvSpPr/>
          <p:nvPr/>
        </p:nvSpPr>
        <p:spPr>
          <a:xfrm>
            <a:off x="10741406" y="5951766"/>
            <a:ext cx="13335" cy="13335"/>
          </a:xfrm>
          <a:custGeom>
            <a:avLst/>
            <a:gdLst/>
            <a:ahLst/>
            <a:cxnLst/>
            <a:rect l="l" t="t" r="r" b="b"/>
            <a:pathLst>
              <a:path w="13334" h="13335">
                <a:moveTo>
                  <a:pt x="10160" y="0"/>
                </a:moveTo>
                <a:lnTo>
                  <a:pt x="3175" y="0"/>
                </a:lnTo>
                <a:lnTo>
                  <a:pt x="0" y="2362"/>
                </a:lnTo>
                <a:lnTo>
                  <a:pt x="0" y="10566"/>
                </a:lnTo>
                <a:lnTo>
                  <a:pt x="3175" y="13080"/>
                </a:lnTo>
                <a:lnTo>
                  <a:pt x="10160" y="13080"/>
                </a:lnTo>
                <a:lnTo>
                  <a:pt x="12148" y="11506"/>
                </a:lnTo>
                <a:lnTo>
                  <a:pt x="3937" y="11506"/>
                </a:lnTo>
                <a:lnTo>
                  <a:pt x="1904" y="9461"/>
                </a:lnTo>
                <a:lnTo>
                  <a:pt x="1904" y="3467"/>
                </a:lnTo>
                <a:lnTo>
                  <a:pt x="3937" y="1422"/>
                </a:lnTo>
                <a:lnTo>
                  <a:pt x="12071" y="1422"/>
                </a:lnTo>
                <a:lnTo>
                  <a:pt x="10160" y="0"/>
                </a:lnTo>
                <a:close/>
              </a:path>
              <a:path w="13334" h="13335">
                <a:moveTo>
                  <a:pt x="12071" y="1422"/>
                </a:moveTo>
                <a:lnTo>
                  <a:pt x="9144" y="1422"/>
                </a:lnTo>
                <a:lnTo>
                  <a:pt x="11302" y="3467"/>
                </a:lnTo>
                <a:lnTo>
                  <a:pt x="11302" y="9461"/>
                </a:lnTo>
                <a:lnTo>
                  <a:pt x="9144" y="11506"/>
                </a:lnTo>
                <a:lnTo>
                  <a:pt x="12148" y="11506"/>
                </a:lnTo>
                <a:lnTo>
                  <a:pt x="13335" y="10566"/>
                </a:lnTo>
                <a:lnTo>
                  <a:pt x="13335" y="2362"/>
                </a:lnTo>
                <a:lnTo>
                  <a:pt x="12071" y="1422"/>
                </a:lnTo>
                <a:close/>
              </a:path>
              <a:path w="13334" h="13335">
                <a:moveTo>
                  <a:pt x="8636" y="2997"/>
                </a:moveTo>
                <a:lnTo>
                  <a:pt x="3937" y="2997"/>
                </a:lnTo>
                <a:lnTo>
                  <a:pt x="3937" y="9931"/>
                </a:lnTo>
                <a:lnTo>
                  <a:pt x="5461" y="9931"/>
                </a:lnTo>
                <a:lnTo>
                  <a:pt x="5461" y="7099"/>
                </a:lnTo>
                <a:lnTo>
                  <a:pt x="8091" y="7099"/>
                </a:lnTo>
                <a:lnTo>
                  <a:pt x="8000" y="6934"/>
                </a:lnTo>
                <a:lnTo>
                  <a:pt x="8890" y="6781"/>
                </a:lnTo>
                <a:lnTo>
                  <a:pt x="9651" y="6464"/>
                </a:lnTo>
                <a:lnTo>
                  <a:pt x="9651" y="5829"/>
                </a:lnTo>
                <a:lnTo>
                  <a:pt x="5461" y="5829"/>
                </a:lnTo>
                <a:lnTo>
                  <a:pt x="5461" y="4102"/>
                </a:lnTo>
                <a:lnTo>
                  <a:pt x="9651" y="4102"/>
                </a:lnTo>
                <a:lnTo>
                  <a:pt x="9651" y="3467"/>
                </a:lnTo>
                <a:lnTo>
                  <a:pt x="8636" y="2997"/>
                </a:lnTo>
                <a:close/>
              </a:path>
              <a:path w="13334" h="13335">
                <a:moveTo>
                  <a:pt x="8091" y="7099"/>
                </a:moveTo>
                <a:lnTo>
                  <a:pt x="6223" y="7099"/>
                </a:lnTo>
                <a:lnTo>
                  <a:pt x="8000" y="9931"/>
                </a:lnTo>
                <a:lnTo>
                  <a:pt x="9651" y="9931"/>
                </a:lnTo>
                <a:lnTo>
                  <a:pt x="8091" y="7099"/>
                </a:lnTo>
                <a:close/>
              </a:path>
              <a:path w="13334" h="13335">
                <a:moveTo>
                  <a:pt x="9651" y="4102"/>
                </a:moveTo>
                <a:lnTo>
                  <a:pt x="7239" y="4102"/>
                </a:lnTo>
                <a:lnTo>
                  <a:pt x="8000" y="4254"/>
                </a:lnTo>
                <a:lnTo>
                  <a:pt x="8000" y="5676"/>
                </a:lnTo>
                <a:lnTo>
                  <a:pt x="7620" y="5829"/>
                </a:lnTo>
                <a:lnTo>
                  <a:pt x="9651" y="5829"/>
                </a:lnTo>
                <a:lnTo>
                  <a:pt x="9651" y="410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4" name="object 4"/>
          <p:cNvSpPr/>
          <p:nvPr/>
        </p:nvSpPr>
        <p:spPr>
          <a:xfrm>
            <a:off x="10348594" y="5889244"/>
            <a:ext cx="388620" cy="73660"/>
          </a:xfrm>
          <a:custGeom>
            <a:avLst/>
            <a:gdLst/>
            <a:ahLst/>
            <a:cxnLst/>
            <a:rect l="l" t="t" r="r" b="b"/>
            <a:pathLst>
              <a:path w="388620" h="73660">
                <a:moveTo>
                  <a:pt x="161671" y="0"/>
                </a:moveTo>
                <a:lnTo>
                  <a:pt x="161671" y="73189"/>
                </a:lnTo>
                <a:lnTo>
                  <a:pt x="182118" y="73367"/>
                </a:lnTo>
                <a:lnTo>
                  <a:pt x="182118" y="178"/>
                </a:lnTo>
                <a:lnTo>
                  <a:pt x="161671" y="0"/>
                </a:lnTo>
                <a:close/>
              </a:path>
              <a:path w="388620" h="73660">
                <a:moveTo>
                  <a:pt x="0" y="0"/>
                </a:moveTo>
                <a:lnTo>
                  <a:pt x="0" y="73189"/>
                </a:lnTo>
                <a:lnTo>
                  <a:pt x="20701" y="73367"/>
                </a:lnTo>
                <a:lnTo>
                  <a:pt x="20700" y="16394"/>
                </a:lnTo>
                <a:lnTo>
                  <a:pt x="70031" y="16394"/>
                </a:lnTo>
                <a:lnTo>
                  <a:pt x="69763" y="14984"/>
                </a:lnTo>
                <a:lnTo>
                  <a:pt x="60920" y="5053"/>
                </a:lnTo>
                <a:lnTo>
                  <a:pt x="48605" y="803"/>
                </a:lnTo>
                <a:lnTo>
                  <a:pt x="0" y="0"/>
                </a:lnTo>
                <a:close/>
              </a:path>
              <a:path w="388620" h="73660">
                <a:moveTo>
                  <a:pt x="70031" y="16394"/>
                </a:moveTo>
                <a:lnTo>
                  <a:pt x="20700" y="16394"/>
                </a:lnTo>
                <a:lnTo>
                  <a:pt x="42164" y="16471"/>
                </a:lnTo>
                <a:lnTo>
                  <a:pt x="45847" y="17716"/>
                </a:lnTo>
                <a:lnTo>
                  <a:pt x="48514" y="20523"/>
                </a:lnTo>
                <a:lnTo>
                  <a:pt x="51689" y="23939"/>
                </a:lnTo>
                <a:lnTo>
                  <a:pt x="53086" y="29692"/>
                </a:lnTo>
                <a:lnTo>
                  <a:pt x="53086" y="72906"/>
                </a:lnTo>
                <a:lnTo>
                  <a:pt x="73152" y="73367"/>
                </a:lnTo>
                <a:lnTo>
                  <a:pt x="73152" y="32813"/>
                </a:lnTo>
                <a:lnTo>
                  <a:pt x="70031" y="16394"/>
                </a:lnTo>
                <a:close/>
              </a:path>
              <a:path w="388620" h="73660">
                <a:moveTo>
                  <a:pt x="194691" y="0"/>
                </a:moveTo>
                <a:lnTo>
                  <a:pt x="194690" y="73189"/>
                </a:lnTo>
                <a:lnTo>
                  <a:pt x="227632" y="73365"/>
                </a:lnTo>
                <a:lnTo>
                  <a:pt x="244369" y="71895"/>
                </a:lnTo>
                <a:lnTo>
                  <a:pt x="254067" y="67273"/>
                </a:lnTo>
                <a:lnTo>
                  <a:pt x="260606" y="57823"/>
                </a:lnTo>
                <a:lnTo>
                  <a:pt x="215138" y="57823"/>
                </a:lnTo>
                <a:lnTo>
                  <a:pt x="215138" y="16014"/>
                </a:lnTo>
                <a:lnTo>
                  <a:pt x="260417" y="16014"/>
                </a:lnTo>
                <a:lnTo>
                  <a:pt x="251269" y="6360"/>
                </a:lnTo>
                <a:lnTo>
                  <a:pt x="240196" y="1458"/>
                </a:lnTo>
                <a:lnTo>
                  <a:pt x="226938" y="33"/>
                </a:lnTo>
                <a:lnTo>
                  <a:pt x="194691" y="0"/>
                </a:lnTo>
                <a:close/>
              </a:path>
              <a:path w="388620" h="73660">
                <a:moveTo>
                  <a:pt x="260417" y="16014"/>
                </a:moveTo>
                <a:lnTo>
                  <a:pt x="223901" y="16014"/>
                </a:lnTo>
                <a:lnTo>
                  <a:pt x="237600" y="19439"/>
                </a:lnTo>
                <a:lnTo>
                  <a:pt x="244589" y="30838"/>
                </a:lnTo>
                <a:lnTo>
                  <a:pt x="241792" y="48359"/>
                </a:lnTo>
                <a:lnTo>
                  <a:pt x="233135" y="56385"/>
                </a:lnTo>
                <a:lnTo>
                  <a:pt x="215138" y="57823"/>
                </a:lnTo>
                <a:lnTo>
                  <a:pt x="260606" y="57823"/>
                </a:lnTo>
                <a:lnTo>
                  <a:pt x="261545" y="56465"/>
                </a:lnTo>
                <a:lnTo>
                  <a:pt x="264716" y="44107"/>
                </a:lnTo>
                <a:lnTo>
                  <a:pt x="263946" y="27606"/>
                </a:lnTo>
                <a:lnTo>
                  <a:pt x="260995" y="16624"/>
                </a:lnTo>
                <a:lnTo>
                  <a:pt x="260417" y="16014"/>
                </a:lnTo>
                <a:close/>
              </a:path>
              <a:path w="388620" h="73660">
                <a:moveTo>
                  <a:pt x="76200" y="0"/>
                </a:moveTo>
                <a:lnTo>
                  <a:pt x="99694" y="73367"/>
                </a:lnTo>
                <a:lnTo>
                  <a:pt x="129201" y="73367"/>
                </a:lnTo>
                <a:lnTo>
                  <a:pt x="134228" y="57893"/>
                </a:lnTo>
                <a:lnTo>
                  <a:pt x="115007" y="57893"/>
                </a:lnTo>
                <a:lnTo>
                  <a:pt x="98488" y="221"/>
                </a:lnTo>
                <a:lnTo>
                  <a:pt x="76200" y="0"/>
                </a:lnTo>
                <a:close/>
              </a:path>
              <a:path w="388620" h="73660">
                <a:moveTo>
                  <a:pt x="132080" y="0"/>
                </a:moveTo>
                <a:lnTo>
                  <a:pt x="115007" y="57893"/>
                </a:lnTo>
                <a:lnTo>
                  <a:pt x="134228" y="57893"/>
                </a:lnTo>
                <a:lnTo>
                  <a:pt x="153034" y="0"/>
                </a:lnTo>
                <a:lnTo>
                  <a:pt x="132080" y="0"/>
                </a:lnTo>
                <a:close/>
              </a:path>
              <a:path w="388620" h="73660">
                <a:moveTo>
                  <a:pt x="274701" y="0"/>
                </a:moveTo>
                <a:lnTo>
                  <a:pt x="274701" y="73367"/>
                </a:lnTo>
                <a:lnTo>
                  <a:pt x="295275" y="73367"/>
                </a:lnTo>
                <a:lnTo>
                  <a:pt x="295275" y="178"/>
                </a:lnTo>
                <a:lnTo>
                  <a:pt x="274701" y="0"/>
                </a:lnTo>
                <a:close/>
              </a:path>
              <a:path w="388620" h="73660">
                <a:moveTo>
                  <a:pt x="332359" y="152"/>
                </a:moveTo>
                <a:lnTo>
                  <a:pt x="303657" y="73365"/>
                </a:lnTo>
                <a:lnTo>
                  <a:pt x="323850" y="73365"/>
                </a:lnTo>
                <a:lnTo>
                  <a:pt x="328422" y="60464"/>
                </a:lnTo>
                <a:lnTo>
                  <a:pt x="383539" y="60464"/>
                </a:lnTo>
                <a:lnTo>
                  <a:pt x="378523" y="47726"/>
                </a:lnTo>
                <a:lnTo>
                  <a:pt x="332740" y="47726"/>
                </a:lnTo>
                <a:lnTo>
                  <a:pt x="345567" y="13525"/>
                </a:lnTo>
                <a:lnTo>
                  <a:pt x="365056" y="13525"/>
                </a:lnTo>
                <a:lnTo>
                  <a:pt x="359791" y="154"/>
                </a:lnTo>
                <a:lnTo>
                  <a:pt x="332359" y="152"/>
                </a:lnTo>
                <a:close/>
              </a:path>
              <a:path w="388620" h="73660">
                <a:moveTo>
                  <a:pt x="383539" y="60464"/>
                </a:moveTo>
                <a:lnTo>
                  <a:pt x="361902" y="60464"/>
                </a:lnTo>
                <a:lnTo>
                  <a:pt x="366776" y="73367"/>
                </a:lnTo>
                <a:lnTo>
                  <a:pt x="388620" y="73367"/>
                </a:lnTo>
                <a:lnTo>
                  <a:pt x="383539" y="60464"/>
                </a:lnTo>
                <a:close/>
              </a:path>
              <a:path w="388620" h="73660">
                <a:moveTo>
                  <a:pt x="365056" y="13525"/>
                </a:moveTo>
                <a:lnTo>
                  <a:pt x="345567" y="13525"/>
                </a:lnTo>
                <a:lnTo>
                  <a:pt x="357790" y="46775"/>
                </a:lnTo>
                <a:lnTo>
                  <a:pt x="332740" y="47726"/>
                </a:lnTo>
                <a:lnTo>
                  <a:pt x="378523" y="47726"/>
                </a:lnTo>
                <a:lnTo>
                  <a:pt x="365056" y="135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sp>
        <p:nvSpPr>
          <p:cNvPr id="5" name="object 5"/>
          <p:cNvSpPr/>
          <p:nvPr/>
        </p:nvSpPr>
        <p:spPr>
          <a:xfrm>
            <a:off x="10154314" y="5868504"/>
            <a:ext cx="167005" cy="111125"/>
          </a:xfrm>
          <a:custGeom>
            <a:avLst/>
            <a:gdLst/>
            <a:ahLst/>
            <a:cxnLst/>
            <a:rect l="l" t="t" r="r" b="b"/>
            <a:pathLst>
              <a:path w="167004" h="111125">
                <a:moveTo>
                  <a:pt x="61692" y="98031"/>
                </a:moveTo>
                <a:lnTo>
                  <a:pt x="61692" y="111023"/>
                </a:lnTo>
                <a:lnTo>
                  <a:pt x="166591" y="111023"/>
                </a:lnTo>
                <a:lnTo>
                  <a:pt x="166591" y="98336"/>
                </a:lnTo>
                <a:lnTo>
                  <a:pt x="63978" y="98336"/>
                </a:lnTo>
                <a:lnTo>
                  <a:pt x="61692" y="98031"/>
                </a:lnTo>
                <a:close/>
              </a:path>
              <a:path w="167004" h="111125">
                <a:moveTo>
                  <a:pt x="166592" y="64931"/>
                </a:moveTo>
                <a:lnTo>
                  <a:pt x="141377" y="64931"/>
                </a:lnTo>
                <a:lnTo>
                  <a:pt x="152060" y="69061"/>
                </a:lnTo>
                <a:lnTo>
                  <a:pt x="143481" y="76036"/>
                </a:lnTo>
                <a:lnTo>
                  <a:pt x="106169" y="92208"/>
                </a:lnTo>
                <a:lnTo>
                  <a:pt x="66137" y="98336"/>
                </a:lnTo>
                <a:lnTo>
                  <a:pt x="166591" y="98336"/>
                </a:lnTo>
                <a:lnTo>
                  <a:pt x="166592" y="64931"/>
                </a:lnTo>
                <a:close/>
              </a:path>
              <a:path w="167004" h="111125">
                <a:moveTo>
                  <a:pt x="61692" y="14998"/>
                </a:moveTo>
                <a:lnTo>
                  <a:pt x="14892" y="33600"/>
                </a:lnTo>
                <a:lnTo>
                  <a:pt x="0" y="45443"/>
                </a:lnTo>
                <a:lnTo>
                  <a:pt x="962" y="48777"/>
                </a:lnTo>
                <a:lnTo>
                  <a:pt x="34874" y="89482"/>
                </a:lnTo>
                <a:lnTo>
                  <a:pt x="52262" y="96467"/>
                </a:lnTo>
                <a:lnTo>
                  <a:pt x="61692" y="89369"/>
                </a:lnTo>
                <a:lnTo>
                  <a:pt x="43560" y="83146"/>
                </a:lnTo>
                <a:lnTo>
                  <a:pt x="30619" y="72212"/>
                </a:lnTo>
                <a:lnTo>
                  <a:pt x="22043" y="60068"/>
                </a:lnTo>
                <a:lnTo>
                  <a:pt x="17573" y="50774"/>
                </a:lnTo>
                <a:lnTo>
                  <a:pt x="16480" y="47777"/>
                </a:lnTo>
                <a:lnTo>
                  <a:pt x="19231" y="44330"/>
                </a:lnTo>
                <a:lnTo>
                  <a:pt x="27477" y="36532"/>
                </a:lnTo>
                <a:lnTo>
                  <a:pt x="41207" y="28200"/>
                </a:lnTo>
                <a:lnTo>
                  <a:pt x="60408" y="23149"/>
                </a:lnTo>
                <a:lnTo>
                  <a:pt x="61692" y="14998"/>
                </a:lnTo>
                <a:close/>
              </a:path>
              <a:path w="167004" h="111125">
                <a:moveTo>
                  <a:pt x="61692" y="80098"/>
                </a:moveTo>
                <a:lnTo>
                  <a:pt x="61692" y="89369"/>
                </a:lnTo>
                <a:lnTo>
                  <a:pt x="63851" y="89687"/>
                </a:lnTo>
                <a:lnTo>
                  <a:pt x="65883" y="89839"/>
                </a:lnTo>
                <a:lnTo>
                  <a:pt x="68169" y="89839"/>
                </a:lnTo>
                <a:lnTo>
                  <a:pt x="81788" y="88630"/>
                </a:lnTo>
                <a:lnTo>
                  <a:pt x="94262" y="85241"/>
                </a:lnTo>
                <a:lnTo>
                  <a:pt x="103951" y="80873"/>
                </a:lnTo>
                <a:lnTo>
                  <a:pt x="66645" y="80873"/>
                </a:lnTo>
                <a:lnTo>
                  <a:pt x="64232" y="80556"/>
                </a:lnTo>
                <a:lnTo>
                  <a:pt x="61692" y="80098"/>
                </a:lnTo>
                <a:close/>
              </a:path>
              <a:path w="167004" h="111125">
                <a:moveTo>
                  <a:pt x="166593" y="14693"/>
                </a:moveTo>
                <a:lnTo>
                  <a:pt x="64613" y="14693"/>
                </a:lnTo>
                <a:lnTo>
                  <a:pt x="83611" y="16869"/>
                </a:lnTo>
                <a:lnTo>
                  <a:pt x="99693" y="23229"/>
                </a:lnTo>
                <a:lnTo>
                  <a:pt x="112473" y="31528"/>
                </a:lnTo>
                <a:lnTo>
                  <a:pt x="121564" y="39521"/>
                </a:lnTo>
                <a:lnTo>
                  <a:pt x="126582" y="44965"/>
                </a:lnTo>
                <a:lnTo>
                  <a:pt x="124271" y="48573"/>
                </a:lnTo>
                <a:lnTo>
                  <a:pt x="92109" y="74861"/>
                </a:lnTo>
                <a:lnTo>
                  <a:pt x="66645" y="80873"/>
                </a:lnTo>
                <a:lnTo>
                  <a:pt x="103951" y="80873"/>
                </a:lnTo>
                <a:lnTo>
                  <a:pt x="105805" y="80037"/>
                </a:lnTo>
                <a:lnTo>
                  <a:pt x="116633" y="73378"/>
                </a:lnTo>
                <a:lnTo>
                  <a:pt x="126961" y="65627"/>
                </a:lnTo>
                <a:lnTo>
                  <a:pt x="141377" y="64931"/>
                </a:lnTo>
                <a:lnTo>
                  <a:pt x="166592" y="64931"/>
                </a:lnTo>
                <a:lnTo>
                  <a:pt x="166593" y="14693"/>
                </a:lnTo>
                <a:close/>
              </a:path>
              <a:path w="167004" h="111125">
                <a:moveTo>
                  <a:pt x="44898" y="37933"/>
                </a:moveTo>
                <a:lnTo>
                  <a:pt x="33500" y="45703"/>
                </a:lnTo>
                <a:lnTo>
                  <a:pt x="29907" y="50558"/>
                </a:lnTo>
                <a:lnTo>
                  <a:pt x="29876" y="50774"/>
                </a:lnTo>
                <a:lnTo>
                  <a:pt x="34221" y="60101"/>
                </a:lnTo>
                <a:lnTo>
                  <a:pt x="44298" y="72085"/>
                </a:lnTo>
                <a:lnTo>
                  <a:pt x="61692" y="80098"/>
                </a:lnTo>
                <a:lnTo>
                  <a:pt x="61692" y="72212"/>
                </a:lnTo>
                <a:lnTo>
                  <a:pt x="56995" y="70028"/>
                </a:lnTo>
                <a:lnTo>
                  <a:pt x="45840" y="57894"/>
                </a:lnTo>
                <a:lnTo>
                  <a:pt x="42642" y="50558"/>
                </a:lnTo>
                <a:lnTo>
                  <a:pt x="51151" y="40513"/>
                </a:lnTo>
                <a:lnTo>
                  <a:pt x="56264" y="40513"/>
                </a:lnTo>
                <a:lnTo>
                  <a:pt x="44898" y="37933"/>
                </a:lnTo>
                <a:close/>
              </a:path>
              <a:path w="167004" h="111125">
                <a:moveTo>
                  <a:pt x="61692" y="41885"/>
                </a:moveTo>
                <a:lnTo>
                  <a:pt x="61692" y="72212"/>
                </a:lnTo>
                <a:lnTo>
                  <a:pt x="64232" y="72986"/>
                </a:lnTo>
                <a:lnTo>
                  <a:pt x="66772" y="73596"/>
                </a:lnTo>
                <a:lnTo>
                  <a:pt x="82855" y="70423"/>
                </a:lnTo>
                <a:lnTo>
                  <a:pt x="96667" y="61053"/>
                </a:lnTo>
                <a:lnTo>
                  <a:pt x="99265" y="58402"/>
                </a:lnTo>
                <a:lnTo>
                  <a:pt x="80970" y="58402"/>
                </a:lnTo>
                <a:lnTo>
                  <a:pt x="72905" y="46625"/>
                </a:lnTo>
                <a:lnTo>
                  <a:pt x="61692" y="41885"/>
                </a:lnTo>
                <a:close/>
              </a:path>
              <a:path w="167004" h="111125">
                <a:moveTo>
                  <a:pt x="94870" y="32778"/>
                </a:moveTo>
                <a:lnTo>
                  <a:pt x="65375" y="32778"/>
                </a:lnTo>
                <a:lnTo>
                  <a:pt x="76005" y="33937"/>
                </a:lnTo>
                <a:lnTo>
                  <a:pt x="90111" y="41392"/>
                </a:lnTo>
                <a:lnTo>
                  <a:pt x="95093" y="46380"/>
                </a:lnTo>
                <a:lnTo>
                  <a:pt x="80970" y="58402"/>
                </a:lnTo>
                <a:lnTo>
                  <a:pt x="99265" y="58402"/>
                </a:lnTo>
                <a:lnTo>
                  <a:pt x="106388" y="51133"/>
                </a:lnTo>
                <a:lnTo>
                  <a:pt x="109958" y="46625"/>
                </a:lnTo>
                <a:lnTo>
                  <a:pt x="109941" y="46380"/>
                </a:lnTo>
                <a:lnTo>
                  <a:pt x="106383" y="42260"/>
                </a:lnTo>
                <a:lnTo>
                  <a:pt x="97084" y="34013"/>
                </a:lnTo>
                <a:lnTo>
                  <a:pt x="94870" y="32778"/>
                </a:lnTo>
                <a:close/>
              </a:path>
              <a:path w="167004" h="111125">
                <a:moveTo>
                  <a:pt x="56264" y="40513"/>
                </a:moveTo>
                <a:lnTo>
                  <a:pt x="51151" y="40513"/>
                </a:lnTo>
                <a:lnTo>
                  <a:pt x="61692" y="41744"/>
                </a:lnTo>
                <a:lnTo>
                  <a:pt x="56264" y="40513"/>
                </a:lnTo>
                <a:close/>
              </a:path>
              <a:path w="167004" h="111125">
                <a:moveTo>
                  <a:pt x="64613" y="22885"/>
                </a:moveTo>
                <a:lnTo>
                  <a:pt x="63724" y="22885"/>
                </a:lnTo>
                <a:lnTo>
                  <a:pt x="62835" y="23037"/>
                </a:lnTo>
                <a:lnTo>
                  <a:pt x="61692" y="23037"/>
                </a:lnTo>
                <a:lnTo>
                  <a:pt x="61692" y="33083"/>
                </a:lnTo>
                <a:lnTo>
                  <a:pt x="65375" y="32778"/>
                </a:lnTo>
                <a:lnTo>
                  <a:pt x="94870" y="32778"/>
                </a:lnTo>
                <a:lnTo>
                  <a:pt x="82909" y="26107"/>
                </a:lnTo>
                <a:lnTo>
                  <a:pt x="64613" y="22885"/>
                </a:lnTo>
                <a:close/>
              </a:path>
              <a:path w="167004" h="111125">
                <a:moveTo>
                  <a:pt x="61692" y="0"/>
                </a:moveTo>
                <a:lnTo>
                  <a:pt x="61692" y="14998"/>
                </a:lnTo>
                <a:lnTo>
                  <a:pt x="62835" y="14846"/>
                </a:lnTo>
                <a:lnTo>
                  <a:pt x="63724" y="14846"/>
                </a:lnTo>
                <a:lnTo>
                  <a:pt x="64613" y="14693"/>
                </a:lnTo>
                <a:lnTo>
                  <a:pt x="166593" y="14693"/>
                </a:lnTo>
                <a:lnTo>
                  <a:pt x="166594" y="67"/>
                </a:lnTo>
                <a:lnTo>
                  <a:pt x="61692" y="0"/>
                </a:lnTo>
                <a:close/>
              </a:path>
            </a:pathLst>
          </a:custGeom>
          <a:solidFill>
            <a:srgbClr val="76B8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0" y="0"/>
            <a:ext cx="10972800" cy="6172200"/>
          </a:xfrm>
          <a:prstGeom prst="rect">
            <a:avLst/>
          </a:prstGeom>
        </p:spPr>
        <p:txBody>
          <a:bodyPr wrap="square" lIns="0" tIns="0" rIns="0" bIns="0" rtlCol="0" vert="horz">
            <a:spAutoFit/>
          </a:bodyPr>
          <a:lstStyle/>
          <a:p>
            <a:pPr algn="r" marR="880744">
              <a:lnSpc>
                <a:spcPct val="100000"/>
              </a:lnSpc>
            </a:pPr>
            <a:r>
              <a:rPr dirty="0" sz="850">
                <a:solidFill>
                  <a:srgbClr val="505050"/>
                </a:solidFill>
                <a:latin typeface="Trebuchet MS"/>
                <a:cs typeface="Trebuchet MS"/>
              </a:rPr>
              <a:t>9</a:t>
            </a:r>
            <a:endParaRPr sz="850">
              <a:latin typeface="Trebuchet MS"/>
              <a:cs typeface="Trebuchet MS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10972800" cy="6172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0"/>
            <a:ext cx="10972800" cy="6172200"/>
          </a:xfrm>
          <a:custGeom>
            <a:avLst/>
            <a:gdLst/>
            <a:ahLst/>
            <a:cxnLst/>
            <a:rect l="l" t="t" r="r" b="b"/>
            <a:pathLst>
              <a:path w="10972800" h="6172200">
                <a:moveTo>
                  <a:pt x="0" y="6172200"/>
                </a:moveTo>
                <a:lnTo>
                  <a:pt x="10972800" y="6172200"/>
                </a:lnTo>
                <a:lnTo>
                  <a:pt x="10972800" y="0"/>
                </a:lnTo>
                <a:lnTo>
                  <a:pt x="0" y="0"/>
                </a:lnTo>
                <a:lnTo>
                  <a:pt x="0" y="6172200"/>
                </a:lnTo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3209544"/>
            <a:ext cx="10972800" cy="2962656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/>
        </p:txBody>
      </p: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1806701" y="1875668"/>
            <a:ext cx="4216400" cy="432434"/>
          </a:xfrm>
          <a:prstGeom prst="rect"/>
        </p:spPr>
        <p:txBody>
          <a:bodyPr wrap="square" lIns="0" tIns="0" rIns="0" bIns="0" rtlCol="0" vert="horz">
            <a:spAutoFit/>
          </a:bodyPr>
          <a:lstStyle/>
          <a:p>
            <a:pPr marL="12700">
              <a:lnSpc>
                <a:spcPct val="100000"/>
              </a:lnSpc>
            </a:pPr>
            <a:r>
              <a:rPr dirty="0" sz="3200" spc="-5" i="1">
                <a:solidFill>
                  <a:srgbClr val="D55D1E"/>
                </a:solidFill>
                <a:latin typeface="Trebuchet MS"/>
                <a:cs typeface="Trebuchet MS"/>
              </a:rPr>
              <a:t>Dee</a:t>
            </a:r>
            <a:r>
              <a:rPr dirty="0" sz="3200" i="1">
                <a:solidFill>
                  <a:srgbClr val="D55D1E"/>
                </a:solidFill>
                <a:latin typeface="Trebuchet MS"/>
                <a:cs typeface="Trebuchet MS"/>
              </a:rPr>
              <a:t>p</a:t>
            </a:r>
            <a:r>
              <a:rPr dirty="0" sz="3200" i="1">
                <a:solidFill>
                  <a:srgbClr val="D55D1E"/>
                </a:solidFill>
                <a:latin typeface="Trebuchet MS"/>
                <a:cs typeface="Trebuchet MS"/>
              </a:rPr>
              <a:t> </a:t>
            </a:r>
            <a:r>
              <a:rPr dirty="0" sz="3200" spc="-5" i="1">
                <a:solidFill>
                  <a:srgbClr val="D55D1E"/>
                </a:solidFill>
                <a:latin typeface="Trebuchet MS"/>
                <a:cs typeface="Trebuchet MS"/>
              </a:rPr>
              <a:t>Learnin</a:t>
            </a:r>
            <a:r>
              <a:rPr dirty="0" sz="3200" i="1">
                <a:solidFill>
                  <a:srgbClr val="D55D1E"/>
                </a:solidFill>
                <a:latin typeface="Trebuchet MS"/>
                <a:cs typeface="Trebuchet MS"/>
              </a:rPr>
              <a:t>g</a:t>
            </a:r>
            <a:r>
              <a:rPr dirty="0" sz="3200" spc="40" i="1">
                <a:solidFill>
                  <a:srgbClr val="D55D1E"/>
                </a:solidFill>
                <a:latin typeface="Trebuchet MS"/>
                <a:cs typeface="Trebuchet MS"/>
              </a:rPr>
              <a:t> </a:t>
            </a:r>
            <a:r>
              <a:rPr dirty="0" sz="3200" spc="-5" i="1">
                <a:solidFill>
                  <a:srgbClr val="D55D1E"/>
                </a:solidFill>
                <a:latin typeface="Trebuchet MS"/>
                <a:cs typeface="Trebuchet MS"/>
              </a:rPr>
              <a:t>Context</a:t>
            </a:r>
            <a:endParaRPr sz="3200">
              <a:latin typeface="Trebuchet MS"/>
              <a:cs typeface="Trebuchet M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Jennifer Hohn</dc:creator>
  <dc:title>Slide 1</dc:title>
  <dcterms:created xsi:type="dcterms:W3CDTF">2017-07-09T22:38:24Z</dcterms:created>
  <dcterms:modified xsi:type="dcterms:W3CDTF">2017-07-09T22:38:24Z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2015-04-03T00:00:00Z</vt:filetime>
  </property>
  <property fmtid="{D5CDD505-2E9C-101B-9397-08002B2CF9AE}" pid="3" name="Creator">
    <vt:lpwstr>Microsoft® PowerPoint® 2010</vt:lpwstr>
  </property>
  <property fmtid="{D5CDD505-2E9C-101B-9397-08002B2CF9AE}" pid="4" name="LastSaved">
    <vt:filetime>2017-07-09T00:00:00Z</vt:filetime>
  </property>
</Properties>
</file>